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33"/>
  </p:notesMasterIdLst>
  <p:sldIdLst>
    <p:sldId id="256" r:id="rId2"/>
    <p:sldId id="263" r:id="rId3"/>
    <p:sldId id="267" r:id="rId4"/>
    <p:sldId id="265" r:id="rId5"/>
    <p:sldId id="264" r:id="rId6"/>
    <p:sldId id="268" r:id="rId7"/>
    <p:sldId id="270" r:id="rId8"/>
    <p:sldId id="271" r:id="rId9"/>
    <p:sldId id="285" r:id="rId10"/>
    <p:sldId id="292" r:id="rId11"/>
    <p:sldId id="293" r:id="rId12"/>
    <p:sldId id="259" r:id="rId13"/>
    <p:sldId id="272" r:id="rId14"/>
    <p:sldId id="286" r:id="rId15"/>
    <p:sldId id="273" r:id="rId16"/>
    <p:sldId id="276" r:id="rId17"/>
    <p:sldId id="287" r:id="rId18"/>
    <p:sldId id="274" r:id="rId19"/>
    <p:sldId id="288" r:id="rId20"/>
    <p:sldId id="275" r:id="rId21"/>
    <p:sldId id="278" r:id="rId22"/>
    <p:sldId id="277" r:id="rId23"/>
    <p:sldId id="289" r:id="rId24"/>
    <p:sldId id="279" r:id="rId25"/>
    <p:sldId id="291" r:id="rId26"/>
    <p:sldId id="280" r:id="rId27"/>
    <p:sldId id="290" r:id="rId28"/>
    <p:sldId id="282" r:id="rId29"/>
    <p:sldId id="283" r:id="rId30"/>
    <p:sldId id="284" r:id="rId31"/>
    <p:sldId id="269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751DB4-9D95-431E-84EE-81504DF0D5BD}" v="13" dt="2022-03-28T13:21:06.4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7462" autoAdjust="0"/>
  </p:normalViewPr>
  <p:slideViewPr>
    <p:cSldViewPr snapToGrid="0">
      <p:cViewPr varScale="1">
        <p:scale>
          <a:sx n="103" d="100"/>
          <a:sy n="103" d="100"/>
        </p:scale>
        <p:origin x="150" y="372"/>
      </p:cViewPr>
      <p:guideLst/>
    </p:cSldViewPr>
  </p:slideViewPr>
  <p:outlineViewPr>
    <p:cViewPr>
      <p:scale>
        <a:sx n="33" d="100"/>
        <a:sy n="33" d="100"/>
      </p:scale>
      <p:origin x="0" y="-126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Raue" userId="88c0479846078a12" providerId="LiveId" clId="{BE75C7C4-E55F-477A-8B9F-C4FE5B11E3A8}"/>
    <pc:docChg chg="modSld">
      <pc:chgData name="Christian Raue" userId="88c0479846078a12" providerId="LiveId" clId="{BE75C7C4-E55F-477A-8B9F-C4FE5B11E3A8}" dt="2022-03-27T12:03:25.452" v="189" actId="20577"/>
      <pc:docMkLst>
        <pc:docMk/>
      </pc:docMkLst>
      <pc:sldChg chg="addSp modSp mod">
        <pc:chgData name="Christian Raue" userId="88c0479846078a12" providerId="LiveId" clId="{BE75C7C4-E55F-477A-8B9F-C4FE5B11E3A8}" dt="2022-03-27T12:01:38.039" v="30" actId="1076"/>
        <pc:sldMkLst>
          <pc:docMk/>
          <pc:sldMk cId="2135048777" sldId="270"/>
        </pc:sldMkLst>
        <pc:spChg chg="add mod">
          <ac:chgData name="Christian Raue" userId="88c0479846078a12" providerId="LiveId" clId="{BE75C7C4-E55F-477A-8B9F-C4FE5B11E3A8}" dt="2022-03-27T12:01:38.039" v="30" actId="1076"/>
          <ac:spMkLst>
            <pc:docMk/>
            <pc:sldMk cId="2135048777" sldId="270"/>
            <ac:spMk id="4" creationId="{A8C347BC-D31C-409C-8BBB-5D935077B3FC}"/>
          </ac:spMkLst>
        </pc:spChg>
      </pc:sldChg>
      <pc:sldChg chg="addSp modSp mod">
        <pc:chgData name="Christian Raue" userId="88c0479846078a12" providerId="LiveId" clId="{BE75C7C4-E55F-477A-8B9F-C4FE5B11E3A8}" dt="2022-03-27T12:02:15.052" v="84" actId="20577"/>
        <pc:sldMkLst>
          <pc:docMk/>
          <pc:sldMk cId="2019754982" sldId="273"/>
        </pc:sldMkLst>
        <pc:spChg chg="add mod">
          <ac:chgData name="Christian Raue" userId="88c0479846078a12" providerId="LiveId" clId="{BE75C7C4-E55F-477A-8B9F-C4FE5B11E3A8}" dt="2022-03-27T12:02:15.052" v="84" actId="20577"/>
          <ac:spMkLst>
            <pc:docMk/>
            <pc:sldMk cId="2019754982" sldId="273"/>
            <ac:spMk id="7" creationId="{C9C4B973-E096-41DD-BD9C-8AB4629C7C1D}"/>
          </ac:spMkLst>
        </pc:spChg>
      </pc:sldChg>
      <pc:sldChg chg="addSp modSp mod">
        <pc:chgData name="Christian Raue" userId="88c0479846078a12" providerId="LiveId" clId="{BE75C7C4-E55F-477A-8B9F-C4FE5B11E3A8}" dt="2022-03-27T12:02:51.887" v="149" actId="20577"/>
        <pc:sldMkLst>
          <pc:docMk/>
          <pc:sldMk cId="3085851037" sldId="275"/>
        </pc:sldMkLst>
        <pc:spChg chg="add mod">
          <ac:chgData name="Christian Raue" userId="88c0479846078a12" providerId="LiveId" clId="{BE75C7C4-E55F-477A-8B9F-C4FE5B11E3A8}" dt="2022-03-27T12:02:51.887" v="149" actId="20577"/>
          <ac:spMkLst>
            <pc:docMk/>
            <pc:sldMk cId="3085851037" sldId="275"/>
            <ac:spMk id="8" creationId="{23CAA555-6323-4692-97A4-2494161C9A69}"/>
          </ac:spMkLst>
        </pc:spChg>
      </pc:sldChg>
      <pc:sldChg chg="addSp modSp mod">
        <pc:chgData name="Christian Raue" userId="88c0479846078a12" providerId="LiveId" clId="{BE75C7C4-E55F-477A-8B9F-C4FE5B11E3A8}" dt="2022-03-27T12:02:30.766" v="119" actId="20577"/>
        <pc:sldMkLst>
          <pc:docMk/>
          <pc:sldMk cId="856663938" sldId="276"/>
        </pc:sldMkLst>
        <pc:spChg chg="add mod">
          <ac:chgData name="Christian Raue" userId="88c0479846078a12" providerId="LiveId" clId="{BE75C7C4-E55F-477A-8B9F-C4FE5B11E3A8}" dt="2022-03-27T12:02:30.766" v="119" actId="20577"/>
          <ac:spMkLst>
            <pc:docMk/>
            <pc:sldMk cId="856663938" sldId="276"/>
            <ac:spMk id="6" creationId="{7D7D9422-B560-400D-8E8B-7988353635D5}"/>
          </ac:spMkLst>
        </pc:spChg>
      </pc:sldChg>
      <pc:sldChg chg="addSp modSp mod">
        <pc:chgData name="Christian Raue" userId="88c0479846078a12" providerId="LiveId" clId="{BE75C7C4-E55F-477A-8B9F-C4FE5B11E3A8}" dt="2022-03-27T12:03:25.452" v="189" actId="20577"/>
        <pc:sldMkLst>
          <pc:docMk/>
          <pc:sldMk cId="3475762264" sldId="277"/>
        </pc:sldMkLst>
        <pc:spChg chg="add mod">
          <ac:chgData name="Christian Raue" userId="88c0479846078a12" providerId="LiveId" clId="{BE75C7C4-E55F-477A-8B9F-C4FE5B11E3A8}" dt="2022-03-27T12:03:25.452" v="189" actId="20577"/>
          <ac:spMkLst>
            <pc:docMk/>
            <pc:sldMk cId="3475762264" sldId="277"/>
            <ac:spMk id="7" creationId="{0F1449DB-240E-4562-BE8B-2503521228CE}"/>
          </ac:spMkLst>
        </pc:spChg>
      </pc:sldChg>
      <pc:sldChg chg="addSp modSp mod">
        <pc:chgData name="Christian Raue" userId="88c0479846078a12" providerId="LiveId" clId="{BE75C7C4-E55F-477A-8B9F-C4FE5B11E3A8}" dt="2022-03-27T12:03:11.287" v="169" actId="20577"/>
        <pc:sldMkLst>
          <pc:docMk/>
          <pc:sldMk cId="1768423766" sldId="278"/>
        </pc:sldMkLst>
        <pc:spChg chg="add mod">
          <ac:chgData name="Christian Raue" userId="88c0479846078a12" providerId="LiveId" clId="{BE75C7C4-E55F-477A-8B9F-C4FE5B11E3A8}" dt="2022-03-27T12:03:03.392" v="162" actId="20577"/>
          <ac:spMkLst>
            <pc:docMk/>
            <pc:sldMk cId="1768423766" sldId="278"/>
            <ac:spMk id="9" creationId="{E796680E-39CA-4E35-B831-E06AFDBDB9FE}"/>
          </ac:spMkLst>
        </pc:spChg>
        <pc:spChg chg="add mod">
          <ac:chgData name="Christian Raue" userId="88c0479846078a12" providerId="LiveId" clId="{BE75C7C4-E55F-477A-8B9F-C4FE5B11E3A8}" dt="2022-03-27T12:03:11.287" v="169" actId="20577"/>
          <ac:spMkLst>
            <pc:docMk/>
            <pc:sldMk cId="1768423766" sldId="278"/>
            <ac:spMk id="10" creationId="{3652E62A-59B9-4AB4-B531-4EEEE2153ADD}"/>
          </ac:spMkLst>
        </pc:spChg>
      </pc:sldChg>
    </pc:docChg>
  </pc:docChgLst>
  <pc:docChgLst>
    <pc:chgData name="Jessica Dierking" userId="8675f4268e434a8e" providerId="LiveId" clId="{C8751DB4-9D95-431E-84EE-81504DF0D5BD}"/>
    <pc:docChg chg="undo custSel addSld delSld modSld sldOrd">
      <pc:chgData name="Jessica Dierking" userId="8675f4268e434a8e" providerId="LiveId" clId="{C8751DB4-9D95-431E-84EE-81504DF0D5BD}" dt="2022-03-28T14:03:44.938" v="3323" actId="20577"/>
      <pc:docMkLst>
        <pc:docMk/>
      </pc:docMkLst>
      <pc:sldChg chg="del">
        <pc:chgData name="Jessica Dierking" userId="8675f4268e434a8e" providerId="LiveId" clId="{C8751DB4-9D95-431E-84EE-81504DF0D5BD}" dt="2022-03-24T10:37:31.807" v="188" actId="47"/>
        <pc:sldMkLst>
          <pc:docMk/>
          <pc:sldMk cId="564102495" sldId="257"/>
        </pc:sldMkLst>
      </pc:sldChg>
      <pc:sldChg chg="del">
        <pc:chgData name="Jessica Dierking" userId="8675f4268e434a8e" providerId="LiveId" clId="{C8751DB4-9D95-431E-84EE-81504DF0D5BD}" dt="2022-03-24T10:37:33.582" v="189" actId="47"/>
        <pc:sldMkLst>
          <pc:docMk/>
          <pc:sldMk cId="3758847753" sldId="258"/>
        </pc:sldMkLst>
      </pc:sldChg>
      <pc:sldChg chg="delSp mod">
        <pc:chgData name="Jessica Dierking" userId="8675f4268e434a8e" providerId="LiveId" clId="{C8751DB4-9D95-431E-84EE-81504DF0D5BD}" dt="2022-03-28T14:03:23.804" v="3321" actId="478"/>
        <pc:sldMkLst>
          <pc:docMk/>
          <pc:sldMk cId="3456600086" sldId="259"/>
        </pc:sldMkLst>
        <pc:spChg chg="del">
          <ac:chgData name="Jessica Dierking" userId="8675f4268e434a8e" providerId="LiveId" clId="{C8751DB4-9D95-431E-84EE-81504DF0D5BD}" dt="2022-03-28T14:03:23.804" v="3321" actId="478"/>
          <ac:spMkLst>
            <pc:docMk/>
            <pc:sldMk cId="3456600086" sldId="259"/>
            <ac:spMk id="5" creationId="{59875186-A583-4F93-B327-0F3A7DBFCAC2}"/>
          </ac:spMkLst>
        </pc:spChg>
      </pc:sldChg>
      <pc:sldChg chg="del">
        <pc:chgData name="Jessica Dierking" userId="8675f4268e434a8e" providerId="LiveId" clId="{C8751DB4-9D95-431E-84EE-81504DF0D5BD}" dt="2022-03-24T10:42:08.117" v="232" actId="47"/>
        <pc:sldMkLst>
          <pc:docMk/>
          <pc:sldMk cId="931547515" sldId="260"/>
        </pc:sldMkLst>
      </pc:sldChg>
      <pc:sldChg chg="del">
        <pc:chgData name="Jessica Dierking" userId="8675f4268e434a8e" providerId="LiveId" clId="{C8751DB4-9D95-431E-84EE-81504DF0D5BD}" dt="2022-03-24T10:37:36.155" v="190" actId="47"/>
        <pc:sldMkLst>
          <pc:docMk/>
          <pc:sldMk cId="3387299915" sldId="261"/>
        </pc:sldMkLst>
      </pc:sldChg>
      <pc:sldChg chg="del">
        <pc:chgData name="Jessica Dierking" userId="8675f4268e434a8e" providerId="LiveId" clId="{C8751DB4-9D95-431E-84EE-81504DF0D5BD}" dt="2022-03-24T11:28:07.728" v="826" actId="47"/>
        <pc:sldMkLst>
          <pc:docMk/>
          <pc:sldMk cId="2607434856" sldId="262"/>
        </pc:sldMkLst>
      </pc:sldChg>
      <pc:sldChg chg="modSp mod">
        <pc:chgData name="Jessica Dierking" userId="8675f4268e434a8e" providerId="LiveId" clId="{C8751DB4-9D95-431E-84EE-81504DF0D5BD}" dt="2022-03-28T14:02:37.881" v="3313" actId="14100"/>
        <pc:sldMkLst>
          <pc:docMk/>
          <pc:sldMk cId="3231228226" sldId="263"/>
        </pc:sldMkLst>
        <pc:spChg chg="mod">
          <ac:chgData name="Jessica Dierking" userId="8675f4268e434a8e" providerId="LiveId" clId="{C8751DB4-9D95-431E-84EE-81504DF0D5BD}" dt="2022-03-28T14:02:37.881" v="3313" actId="14100"/>
          <ac:spMkLst>
            <pc:docMk/>
            <pc:sldMk cId="3231228226" sldId="263"/>
            <ac:spMk id="7" creationId="{51629134-8863-4126-9647-A46CB01CA5CA}"/>
          </ac:spMkLst>
        </pc:spChg>
        <pc:picChg chg="mod">
          <ac:chgData name="Jessica Dierking" userId="8675f4268e434a8e" providerId="LiveId" clId="{C8751DB4-9D95-431E-84EE-81504DF0D5BD}" dt="2022-03-28T13:20:39.659" v="3299" actId="1076"/>
          <ac:picMkLst>
            <pc:docMk/>
            <pc:sldMk cId="3231228226" sldId="263"/>
            <ac:picMk id="6" creationId="{C3FEC187-64D1-4567-B58E-15FA47B3ADAB}"/>
          </ac:picMkLst>
        </pc:picChg>
      </pc:sldChg>
      <pc:sldChg chg="modSp mod">
        <pc:chgData name="Jessica Dierking" userId="8675f4268e434a8e" providerId="LiveId" clId="{C8751DB4-9D95-431E-84EE-81504DF0D5BD}" dt="2022-03-28T14:03:04.148" v="3320" actId="14100"/>
        <pc:sldMkLst>
          <pc:docMk/>
          <pc:sldMk cId="3689658487" sldId="264"/>
        </pc:sldMkLst>
        <pc:graphicFrameChg chg="modGraphic">
          <ac:chgData name="Jessica Dierking" userId="8675f4268e434a8e" providerId="LiveId" clId="{C8751DB4-9D95-431E-84EE-81504DF0D5BD}" dt="2022-03-28T14:03:04.148" v="3320" actId="14100"/>
          <ac:graphicFrameMkLst>
            <pc:docMk/>
            <pc:sldMk cId="3689658487" sldId="264"/>
            <ac:graphicFrameMk id="2" creationId="{B3414DEA-D04D-442E-8C67-213757D5D161}"/>
          </ac:graphicFrameMkLst>
        </pc:graphicFrameChg>
        <pc:picChg chg="mod">
          <ac:chgData name="Jessica Dierking" userId="8675f4268e434a8e" providerId="LiveId" clId="{C8751DB4-9D95-431E-84EE-81504DF0D5BD}" dt="2022-03-28T13:20:11.261" v="3294" actId="1076"/>
          <ac:picMkLst>
            <pc:docMk/>
            <pc:sldMk cId="3689658487" sldId="264"/>
            <ac:picMk id="9" creationId="{D3234067-163A-4940-A568-9B6D3D4AF7DA}"/>
          </ac:picMkLst>
        </pc:picChg>
      </pc:sldChg>
      <pc:sldChg chg="modSp mod">
        <pc:chgData name="Jessica Dierking" userId="8675f4268e434a8e" providerId="LiveId" clId="{C8751DB4-9D95-431E-84EE-81504DF0D5BD}" dt="2022-03-28T14:02:58.675" v="3319" actId="14100"/>
        <pc:sldMkLst>
          <pc:docMk/>
          <pc:sldMk cId="3437683675" sldId="265"/>
        </pc:sldMkLst>
        <pc:spChg chg="mod">
          <ac:chgData name="Jessica Dierking" userId="8675f4268e434a8e" providerId="LiveId" clId="{C8751DB4-9D95-431E-84EE-81504DF0D5BD}" dt="2022-03-28T14:02:58.675" v="3319" actId="14100"/>
          <ac:spMkLst>
            <pc:docMk/>
            <pc:sldMk cId="3437683675" sldId="265"/>
            <ac:spMk id="8" creationId="{A9C7922D-CCE1-443E-BDFD-6C67113807BE}"/>
          </ac:spMkLst>
        </pc:spChg>
        <pc:picChg chg="mod">
          <ac:chgData name="Jessica Dierking" userId="8675f4268e434a8e" providerId="LiveId" clId="{C8751DB4-9D95-431E-84EE-81504DF0D5BD}" dt="2022-03-28T13:20:04.723" v="3293" actId="1076"/>
          <ac:picMkLst>
            <pc:docMk/>
            <pc:sldMk cId="3437683675" sldId="265"/>
            <ac:picMk id="5" creationId="{2F248851-A7C8-418F-84AF-65D533A3BB37}"/>
          </ac:picMkLst>
        </pc:picChg>
      </pc:sldChg>
      <pc:sldChg chg="modSp mod">
        <pc:chgData name="Jessica Dierking" userId="8675f4268e434a8e" providerId="LiveId" clId="{C8751DB4-9D95-431E-84EE-81504DF0D5BD}" dt="2022-03-28T14:02:49.610" v="3316" actId="1076"/>
        <pc:sldMkLst>
          <pc:docMk/>
          <pc:sldMk cId="3836947497" sldId="267"/>
        </pc:sldMkLst>
        <pc:spChg chg="mod">
          <ac:chgData name="Jessica Dierking" userId="8675f4268e434a8e" providerId="LiveId" clId="{C8751DB4-9D95-431E-84EE-81504DF0D5BD}" dt="2022-03-28T14:02:49.610" v="3316" actId="1076"/>
          <ac:spMkLst>
            <pc:docMk/>
            <pc:sldMk cId="3836947497" sldId="267"/>
            <ac:spMk id="8" creationId="{9E2C4C23-C782-4ED3-9FD3-4ACAC9387632}"/>
          </ac:spMkLst>
        </pc:spChg>
        <pc:picChg chg="mod">
          <ac:chgData name="Jessica Dierking" userId="8675f4268e434a8e" providerId="LiveId" clId="{C8751DB4-9D95-431E-84EE-81504DF0D5BD}" dt="2022-03-28T13:19:26.075" v="3285" actId="1076"/>
          <ac:picMkLst>
            <pc:docMk/>
            <pc:sldMk cId="3836947497" sldId="267"/>
            <ac:picMk id="9" creationId="{89A4A2CE-52D2-4894-AF05-37F0AF12D24E}"/>
          </ac:picMkLst>
        </pc:picChg>
      </pc:sldChg>
      <pc:sldChg chg="modSp mod">
        <pc:chgData name="Jessica Dierking" userId="8675f4268e434a8e" providerId="LiveId" clId="{C8751DB4-9D95-431E-84EE-81504DF0D5BD}" dt="2022-03-28T13:41:44.661" v="3310" actId="14100"/>
        <pc:sldMkLst>
          <pc:docMk/>
          <pc:sldMk cId="2986595237" sldId="268"/>
        </pc:sldMkLst>
        <pc:spChg chg="mod">
          <ac:chgData name="Jessica Dierking" userId="8675f4268e434a8e" providerId="LiveId" clId="{C8751DB4-9D95-431E-84EE-81504DF0D5BD}" dt="2022-03-28T13:41:44.661" v="3310" actId="14100"/>
          <ac:spMkLst>
            <pc:docMk/>
            <pc:sldMk cId="2986595237" sldId="268"/>
            <ac:spMk id="8" creationId="{A9C7922D-CCE1-443E-BDFD-6C67113807BE}"/>
          </ac:spMkLst>
        </pc:spChg>
        <pc:picChg chg="mod">
          <ac:chgData name="Jessica Dierking" userId="8675f4268e434a8e" providerId="LiveId" clId="{C8751DB4-9D95-431E-84EE-81504DF0D5BD}" dt="2022-03-28T13:20:50.937" v="3302" actId="1076"/>
          <ac:picMkLst>
            <pc:docMk/>
            <pc:sldMk cId="2986595237" sldId="268"/>
            <ac:picMk id="1026" creationId="{8857FC65-932F-4D87-ABAF-8AF4B471F1C2}"/>
          </ac:picMkLst>
        </pc:picChg>
      </pc:sldChg>
      <pc:sldChg chg="modSp mod">
        <pc:chgData name="Jessica Dierking" userId="8675f4268e434a8e" providerId="LiveId" clId="{C8751DB4-9D95-431E-84EE-81504DF0D5BD}" dt="2022-03-24T11:28:30.724" v="840" actId="20577"/>
        <pc:sldMkLst>
          <pc:docMk/>
          <pc:sldMk cId="3454510763" sldId="269"/>
        </pc:sldMkLst>
        <pc:spChg chg="mod">
          <ac:chgData name="Jessica Dierking" userId="8675f4268e434a8e" providerId="LiveId" clId="{C8751DB4-9D95-431E-84EE-81504DF0D5BD}" dt="2022-03-24T11:28:30.724" v="840" actId="20577"/>
          <ac:spMkLst>
            <pc:docMk/>
            <pc:sldMk cId="3454510763" sldId="269"/>
            <ac:spMk id="2" creationId="{DF999397-F8D6-47D9-A73D-E8E5A718AD12}"/>
          </ac:spMkLst>
        </pc:spChg>
        <pc:spChg chg="mod">
          <ac:chgData name="Jessica Dierking" userId="8675f4268e434a8e" providerId="LiveId" clId="{C8751DB4-9D95-431E-84EE-81504DF0D5BD}" dt="2022-03-24T11:25:20.114" v="689" actId="27636"/>
          <ac:spMkLst>
            <pc:docMk/>
            <pc:sldMk cId="3454510763" sldId="269"/>
            <ac:spMk id="3" creationId="{06D8461D-19C1-4828-95AA-A0700CE94FCE}"/>
          </ac:spMkLst>
        </pc:spChg>
      </pc:sldChg>
      <pc:sldChg chg="addSp modSp mod">
        <pc:chgData name="Jessica Dierking" userId="8675f4268e434a8e" providerId="LiveId" clId="{C8751DB4-9D95-431E-84EE-81504DF0D5BD}" dt="2022-03-28T13:21:06.438" v="3306" actId="1076"/>
        <pc:sldMkLst>
          <pc:docMk/>
          <pc:sldMk cId="2135048777" sldId="270"/>
        </pc:sldMkLst>
        <pc:spChg chg="mod">
          <ac:chgData name="Jessica Dierking" userId="8675f4268e434a8e" providerId="LiveId" clId="{C8751DB4-9D95-431E-84EE-81504DF0D5BD}" dt="2022-03-28T13:21:01.722" v="3305" actId="14100"/>
          <ac:spMkLst>
            <pc:docMk/>
            <pc:sldMk cId="2135048777" sldId="270"/>
            <ac:spMk id="3" creationId="{383FC600-5696-4BF1-A2CA-1F47238DFAAE}"/>
          </ac:spMkLst>
        </pc:spChg>
        <pc:picChg chg="add mod">
          <ac:chgData name="Jessica Dierking" userId="8675f4268e434a8e" providerId="LiveId" clId="{C8751DB4-9D95-431E-84EE-81504DF0D5BD}" dt="2022-03-28T13:21:06.438" v="3306" actId="1076"/>
          <ac:picMkLst>
            <pc:docMk/>
            <pc:sldMk cId="2135048777" sldId="270"/>
            <ac:picMk id="8194" creationId="{B021DE7E-943D-4237-B829-F00C6D972882}"/>
          </ac:picMkLst>
        </pc:picChg>
      </pc:sldChg>
      <pc:sldChg chg="modSp modAnim">
        <pc:chgData name="Jessica Dierking" userId="8675f4268e434a8e" providerId="LiveId" clId="{C8751DB4-9D95-431E-84EE-81504DF0D5BD}" dt="2022-03-24T11:38:24.643" v="1016" actId="20577"/>
        <pc:sldMkLst>
          <pc:docMk/>
          <pc:sldMk cId="4111958316" sldId="271"/>
        </pc:sldMkLst>
        <pc:spChg chg="mod">
          <ac:chgData name="Jessica Dierking" userId="8675f4268e434a8e" providerId="LiveId" clId="{C8751DB4-9D95-431E-84EE-81504DF0D5BD}" dt="2022-03-24T11:38:24.643" v="1016" actId="20577"/>
          <ac:spMkLst>
            <pc:docMk/>
            <pc:sldMk cId="4111958316" sldId="271"/>
            <ac:spMk id="2" creationId="{97805371-F8C7-432C-8ECB-570F7E7ABF10}"/>
          </ac:spMkLst>
        </pc:spChg>
      </pc:sldChg>
      <pc:sldChg chg="modAnim">
        <pc:chgData name="Jessica Dierking" userId="8675f4268e434a8e" providerId="LiveId" clId="{C8751DB4-9D95-431E-84EE-81504DF0D5BD}" dt="2022-03-24T11:31:11.664" v="934"/>
        <pc:sldMkLst>
          <pc:docMk/>
          <pc:sldMk cId="2357808929" sldId="272"/>
        </pc:sldMkLst>
      </pc:sldChg>
      <pc:sldChg chg="addSp delSp modSp mod modAnim">
        <pc:chgData name="Jessica Dierking" userId="8675f4268e434a8e" providerId="LiveId" clId="{C8751DB4-9D95-431E-84EE-81504DF0D5BD}" dt="2022-03-24T11:31:47.014" v="938"/>
        <pc:sldMkLst>
          <pc:docMk/>
          <pc:sldMk cId="2019754982" sldId="273"/>
        </pc:sldMkLst>
        <pc:spChg chg="del">
          <ac:chgData name="Jessica Dierking" userId="8675f4268e434a8e" providerId="LiveId" clId="{C8751DB4-9D95-431E-84EE-81504DF0D5BD}" dt="2022-03-24T10:29:50.853" v="26" actId="478"/>
          <ac:spMkLst>
            <pc:docMk/>
            <pc:sldMk cId="2019754982" sldId="273"/>
            <ac:spMk id="5" creationId="{357224A0-9E83-4E9E-A177-8173FA272708}"/>
          </ac:spMkLst>
        </pc:spChg>
        <pc:picChg chg="add mod">
          <ac:chgData name="Jessica Dierking" userId="8675f4268e434a8e" providerId="LiveId" clId="{C8751DB4-9D95-431E-84EE-81504DF0D5BD}" dt="2022-03-24T10:30:14.715" v="36" actId="1076"/>
          <ac:picMkLst>
            <pc:docMk/>
            <pc:sldMk cId="2019754982" sldId="273"/>
            <ac:picMk id="6" creationId="{8739AED8-9B9D-4860-BB2A-5C5C2900243D}"/>
          </ac:picMkLst>
        </pc:picChg>
        <pc:picChg chg="add mod">
          <ac:chgData name="Jessica Dierking" userId="8675f4268e434a8e" providerId="LiveId" clId="{C8751DB4-9D95-431E-84EE-81504DF0D5BD}" dt="2022-03-24T10:30:20.992" v="39" actId="1076"/>
          <ac:picMkLst>
            <pc:docMk/>
            <pc:sldMk cId="2019754982" sldId="273"/>
            <ac:picMk id="2050" creationId="{0FA2AE8C-9CC3-4863-8E39-2A1B4C0E7378}"/>
          </ac:picMkLst>
        </pc:picChg>
        <pc:picChg chg="add del mod">
          <ac:chgData name="Jessica Dierking" userId="8675f4268e434a8e" providerId="LiveId" clId="{C8751DB4-9D95-431E-84EE-81504DF0D5BD}" dt="2022-03-24T10:30:03.979" v="32" actId="478"/>
          <ac:picMkLst>
            <pc:docMk/>
            <pc:sldMk cId="2019754982" sldId="273"/>
            <ac:picMk id="2052" creationId="{B2A3C708-4996-4DF8-87E9-2E57517844AD}"/>
          </ac:picMkLst>
        </pc:picChg>
      </pc:sldChg>
      <pc:sldChg chg="addSp delSp modSp mod">
        <pc:chgData name="Jessica Dierking" userId="8675f4268e434a8e" providerId="LiveId" clId="{C8751DB4-9D95-431E-84EE-81504DF0D5BD}" dt="2022-03-24T10:31:18.003" v="50" actId="1076"/>
        <pc:sldMkLst>
          <pc:docMk/>
          <pc:sldMk cId="1055341882" sldId="274"/>
        </pc:sldMkLst>
        <pc:spChg chg="del">
          <ac:chgData name="Jessica Dierking" userId="8675f4268e434a8e" providerId="LiveId" clId="{C8751DB4-9D95-431E-84EE-81504DF0D5BD}" dt="2022-03-24T10:30:52.693" v="45" actId="478"/>
          <ac:spMkLst>
            <pc:docMk/>
            <pc:sldMk cId="1055341882" sldId="274"/>
            <ac:spMk id="5" creationId="{357224A0-9E83-4E9E-A177-8173FA272708}"/>
          </ac:spMkLst>
        </pc:spChg>
        <pc:picChg chg="add mod">
          <ac:chgData name="Jessica Dierking" userId="8675f4268e434a8e" providerId="LiveId" clId="{C8751DB4-9D95-431E-84EE-81504DF0D5BD}" dt="2022-03-24T10:31:18.003" v="50" actId="1076"/>
          <ac:picMkLst>
            <pc:docMk/>
            <pc:sldMk cId="1055341882" sldId="274"/>
            <ac:picMk id="3074" creationId="{B5B395B7-BF26-4EF3-801D-8B0C5149D9C9}"/>
          </ac:picMkLst>
        </pc:picChg>
      </pc:sldChg>
      <pc:sldChg chg="addSp delSp modSp mod modAnim">
        <pc:chgData name="Jessica Dierking" userId="8675f4268e434a8e" providerId="LiveId" clId="{C8751DB4-9D95-431E-84EE-81504DF0D5BD}" dt="2022-03-24T11:32:21.553" v="944"/>
        <pc:sldMkLst>
          <pc:docMk/>
          <pc:sldMk cId="3085851037" sldId="275"/>
        </pc:sldMkLst>
        <pc:spChg chg="add mod">
          <ac:chgData name="Jessica Dierking" userId="8675f4268e434a8e" providerId="LiveId" clId="{C8751DB4-9D95-431E-84EE-81504DF0D5BD}" dt="2022-03-24T10:35:28.349" v="118" actId="14100"/>
          <ac:spMkLst>
            <pc:docMk/>
            <pc:sldMk cId="3085851037" sldId="275"/>
            <ac:spMk id="2" creationId="{87757C76-80B1-42CE-9B8A-E9691504ADC6}"/>
          </ac:spMkLst>
        </pc:spChg>
        <pc:spChg chg="del">
          <ac:chgData name="Jessica Dierking" userId="8675f4268e434a8e" providerId="LiveId" clId="{C8751DB4-9D95-431E-84EE-81504DF0D5BD}" dt="2022-03-24T10:32:16.014" v="57" actId="478"/>
          <ac:spMkLst>
            <pc:docMk/>
            <pc:sldMk cId="3085851037" sldId="275"/>
            <ac:spMk id="5" creationId="{357224A0-9E83-4E9E-A177-8173FA272708}"/>
          </ac:spMkLst>
        </pc:spChg>
        <pc:spChg chg="add mod">
          <ac:chgData name="Jessica Dierking" userId="8675f4268e434a8e" providerId="LiveId" clId="{C8751DB4-9D95-431E-84EE-81504DF0D5BD}" dt="2022-03-24T10:35:51.147" v="126" actId="14100"/>
          <ac:spMkLst>
            <pc:docMk/>
            <pc:sldMk cId="3085851037" sldId="275"/>
            <ac:spMk id="9" creationId="{A8224CEB-A37F-4DF3-BE74-8CA0FDB206E5}"/>
          </ac:spMkLst>
        </pc:spChg>
        <pc:picChg chg="add mod">
          <ac:chgData name="Jessica Dierking" userId="8675f4268e434a8e" providerId="LiveId" clId="{C8751DB4-9D95-431E-84EE-81504DF0D5BD}" dt="2022-03-24T10:31:32.112" v="53" actId="1076"/>
          <ac:picMkLst>
            <pc:docMk/>
            <pc:sldMk cId="3085851037" sldId="275"/>
            <ac:picMk id="6" creationId="{85E9CE21-7525-4866-9ABA-3BD1C8EA3946}"/>
          </ac:picMkLst>
        </pc:picChg>
        <pc:picChg chg="add del mod">
          <ac:chgData name="Jessica Dierking" userId="8675f4268e434a8e" providerId="LiveId" clId="{C8751DB4-9D95-431E-84EE-81504DF0D5BD}" dt="2022-03-24T11:31:59.067" v="940" actId="478"/>
          <ac:picMkLst>
            <pc:docMk/>
            <pc:sldMk cId="3085851037" sldId="275"/>
            <ac:picMk id="7" creationId="{49ECC542-8CEC-4048-B303-3A00F3DBC3FA}"/>
          </ac:picMkLst>
        </pc:picChg>
        <pc:picChg chg="add del mod">
          <ac:chgData name="Jessica Dierking" userId="8675f4268e434a8e" providerId="LiveId" clId="{C8751DB4-9D95-431E-84EE-81504DF0D5BD}" dt="2022-03-24T11:31:59.644" v="942" actId="478"/>
          <ac:picMkLst>
            <pc:docMk/>
            <pc:sldMk cId="3085851037" sldId="275"/>
            <ac:picMk id="8" creationId="{DCC04652-1731-482A-9EE6-73258F0ED990}"/>
          </ac:picMkLst>
        </pc:picChg>
        <pc:picChg chg="add mod">
          <ac:chgData name="Jessica Dierking" userId="8675f4268e434a8e" providerId="LiveId" clId="{C8751DB4-9D95-431E-84EE-81504DF0D5BD}" dt="2022-03-24T10:35:35.887" v="123" actId="1076"/>
          <ac:picMkLst>
            <pc:docMk/>
            <pc:sldMk cId="3085851037" sldId="275"/>
            <ac:picMk id="5122" creationId="{F8999C6B-3A35-4637-8657-76E37F968171}"/>
          </ac:picMkLst>
        </pc:picChg>
      </pc:sldChg>
      <pc:sldChg chg="addSp delSp modSp add modAnim">
        <pc:chgData name="Jessica Dierking" userId="8675f4268e434a8e" providerId="LiveId" clId="{C8751DB4-9D95-431E-84EE-81504DF0D5BD}" dt="2022-03-24T11:31:50.750" v="939"/>
        <pc:sldMkLst>
          <pc:docMk/>
          <pc:sldMk cId="856663938" sldId="276"/>
        </pc:sldMkLst>
        <pc:picChg chg="del">
          <ac:chgData name="Jessica Dierking" userId="8675f4268e434a8e" providerId="LiveId" clId="{C8751DB4-9D95-431E-84EE-81504DF0D5BD}" dt="2022-03-24T10:30:28.637" v="40" actId="478"/>
          <ac:picMkLst>
            <pc:docMk/>
            <pc:sldMk cId="856663938" sldId="276"/>
            <ac:picMk id="6" creationId="{8739AED8-9B9D-4860-BB2A-5C5C2900243D}"/>
          </ac:picMkLst>
        </pc:picChg>
        <pc:picChg chg="add mod">
          <ac:chgData name="Jessica Dierking" userId="8675f4268e434a8e" providerId="LiveId" clId="{C8751DB4-9D95-431E-84EE-81504DF0D5BD}" dt="2022-03-24T10:30:31.555" v="41"/>
          <ac:picMkLst>
            <pc:docMk/>
            <pc:sldMk cId="856663938" sldId="276"/>
            <ac:picMk id="7" creationId="{9288B376-6BA5-48ED-AEA6-A3A7C329A470}"/>
          </ac:picMkLst>
        </pc:picChg>
        <pc:picChg chg="del">
          <ac:chgData name="Jessica Dierking" userId="8675f4268e434a8e" providerId="LiveId" clId="{C8751DB4-9D95-431E-84EE-81504DF0D5BD}" dt="2022-03-24T10:30:02.877" v="31" actId="478"/>
          <ac:picMkLst>
            <pc:docMk/>
            <pc:sldMk cId="856663938" sldId="276"/>
            <ac:picMk id="2050" creationId="{0FA2AE8C-9CC3-4863-8E39-2A1B4C0E7378}"/>
          </ac:picMkLst>
        </pc:picChg>
        <pc:picChg chg="mod">
          <ac:chgData name="Jessica Dierking" userId="8675f4268e434a8e" providerId="LiveId" clId="{C8751DB4-9D95-431E-84EE-81504DF0D5BD}" dt="2022-03-24T10:30:36.964" v="44" actId="1076"/>
          <ac:picMkLst>
            <pc:docMk/>
            <pc:sldMk cId="856663938" sldId="276"/>
            <ac:picMk id="2052" creationId="{B2A3C708-4996-4DF8-87E9-2E57517844AD}"/>
          </ac:picMkLst>
        </pc:picChg>
      </pc:sldChg>
      <pc:sldChg chg="addSp delSp modSp add modAnim">
        <pc:chgData name="Jessica Dierking" userId="8675f4268e434a8e" providerId="LiveId" clId="{C8751DB4-9D95-431E-84EE-81504DF0D5BD}" dt="2022-03-24T11:32:33.910" v="946"/>
        <pc:sldMkLst>
          <pc:docMk/>
          <pc:sldMk cId="3475762264" sldId="277"/>
        </pc:sldMkLst>
        <pc:picChg chg="del">
          <ac:chgData name="Jessica Dierking" userId="8675f4268e434a8e" providerId="LiveId" clId="{C8751DB4-9D95-431E-84EE-81504DF0D5BD}" dt="2022-03-24T10:33:57.684" v="94" actId="478"/>
          <ac:picMkLst>
            <pc:docMk/>
            <pc:sldMk cId="3475762264" sldId="277"/>
            <ac:picMk id="7" creationId="{49ECC542-8CEC-4048-B303-3A00F3DBC3FA}"/>
          </ac:picMkLst>
        </pc:picChg>
        <pc:picChg chg="del">
          <ac:chgData name="Jessica Dierking" userId="8675f4268e434a8e" providerId="LiveId" clId="{C8751DB4-9D95-431E-84EE-81504DF0D5BD}" dt="2022-03-24T10:33:58.238" v="95" actId="478"/>
          <ac:picMkLst>
            <pc:docMk/>
            <pc:sldMk cId="3475762264" sldId="277"/>
            <ac:picMk id="8" creationId="{DCC04652-1731-482A-9EE6-73258F0ED990}"/>
          </ac:picMkLst>
        </pc:picChg>
        <pc:picChg chg="del">
          <ac:chgData name="Jessica Dierking" userId="8675f4268e434a8e" providerId="LiveId" clId="{C8751DB4-9D95-431E-84EE-81504DF0D5BD}" dt="2022-03-24T10:33:57.245" v="93" actId="478"/>
          <ac:picMkLst>
            <pc:docMk/>
            <pc:sldMk cId="3475762264" sldId="277"/>
            <ac:picMk id="5122" creationId="{F8999C6B-3A35-4637-8657-76E37F968171}"/>
          </ac:picMkLst>
        </pc:picChg>
        <pc:picChg chg="add mod">
          <ac:chgData name="Jessica Dierking" userId="8675f4268e434a8e" providerId="LiveId" clId="{C8751DB4-9D95-431E-84EE-81504DF0D5BD}" dt="2022-03-24T10:34:30.852" v="106" actId="1076"/>
          <ac:picMkLst>
            <pc:docMk/>
            <pc:sldMk cId="3475762264" sldId="277"/>
            <ac:picMk id="6146" creationId="{9A569E33-FE5B-44D9-A9FD-22D4394F3F0B}"/>
          </ac:picMkLst>
        </pc:picChg>
      </pc:sldChg>
      <pc:sldChg chg="delSp modSp add mod modAnim">
        <pc:chgData name="Jessica Dierking" userId="8675f4268e434a8e" providerId="LiveId" clId="{C8751DB4-9D95-431E-84EE-81504DF0D5BD}" dt="2022-03-24T11:32:30.093" v="945"/>
        <pc:sldMkLst>
          <pc:docMk/>
          <pc:sldMk cId="1768423766" sldId="278"/>
        </pc:sldMkLst>
        <pc:spChg chg="del">
          <ac:chgData name="Jessica Dierking" userId="8675f4268e434a8e" providerId="LiveId" clId="{C8751DB4-9D95-431E-84EE-81504DF0D5BD}" dt="2022-03-24T10:36:04.901" v="130" actId="478"/>
          <ac:spMkLst>
            <pc:docMk/>
            <pc:sldMk cId="1768423766" sldId="278"/>
            <ac:spMk id="2" creationId="{87757C76-80B1-42CE-9B8A-E9691504ADC6}"/>
          </ac:spMkLst>
        </pc:spChg>
        <pc:spChg chg="del">
          <ac:chgData name="Jessica Dierking" userId="8675f4268e434a8e" providerId="LiveId" clId="{C8751DB4-9D95-431E-84EE-81504DF0D5BD}" dt="2022-03-24T10:36:04.142" v="129" actId="478"/>
          <ac:spMkLst>
            <pc:docMk/>
            <pc:sldMk cId="1768423766" sldId="278"/>
            <ac:spMk id="9" creationId="{A8224CEB-A37F-4DF3-BE74-8CA0FDB206E5}"/>
          </ac:spMkLst>
        </pc:spChg>
        <pc:picChg chg="mod">
          <ac:chgData name="Jessica Dierking" userId="8675f4268e434a8e" providerId="LiveId" clId="{C8751DB4-9D95-431E-84EE-81504DF0D5BD}" dt="2022-03-24T10:36:23.726" v="165" actId="1038"/>
          <ac:picMkLst>
            <pc:docMk/>
            <pc:sldMk cId="1768423766" sldId="278"/>
            <ac:picMk id="7" creationId="{49ECC542-8CEC-4048-B303-3A00F3DBC3FA}"/>
          </ac:picMkLst>
        </pc:picChg>
        <pc:picChg chg="mod">
          <ac:chgData name="Jessica Dierking" userId="8675f4268e434a8e" providerId="LiveId" clId="{C8751DB4-9D95-431E-84EE-81504DF0D5BD}" dt="2022-03-24T10:36:30.045" v="187" actId="1036"/>
          <ac:picMkLst>
            <pc:docMk/>
            <pc:sldMk cId="1768423766" sldId="278"/>
            <ac:picMk id="8" creationId="{DCC04652-1731-482A-9EE6-73258F0ED990}"/>
          </ac:picMkLst>
        </pc:picChg>
        <pc:picChg chg="del">
          <ac:chgData name="Jessica Dierking" userId="8675f4268e434a8e" providerId="LiveId" clId="{C8751DB4-9D95-431E-84EE-81504DF0D5BD}" dt="2022-03-24T10:36:02.933" v="128" actId="478"/>
          <ac:picMkLst>
            <pc:docMk/>
            <pc:sldMk cId="1768423766" sldId="278"/>
            <ac:picMk id="5122" creationId="{F8999C6B-3A35-4637-8657-76E37F968171}"/>
          </ac:picMkLst>
        </pc:picChg>
      </pc:sldChg>
      <pc:sldChg chg="addSp delSp modSp new mod modAnim">
        <pc:chgData name="Jessica Dierking" userId="8675f4268e434a8e" providerId="LiveId" clId="{C8751DB4-9D95-431E-84EE-81504DF0D5BD}" dt="2022-03-24T11:37:35.730" v="997"/>
        <pc:sldMkLst>
          <pc:docMk/>
          <pc:sldMk cId="3171523821" sldId="279"/>
        </pc:sldMkLst>
        <pc:spChg chg="mod">
          <ac:chgData name="Jessica Dierking" userId="8675f4268e434a8e" providerId="LiveId" clId="{C8751DB4-9D95-431E-84EE-81504DF0D5BD}" dt="2022-03-24T10:39:00.773" v="213" actId="20577"/>
          <ac:spMkLst>
            <pc:docMk/>
            <pc:sldMk cId="3171523821" sldId="279"/>
            <ac:spMk id="2" creationId="{38C3ADCD-C82A-4C1F-9AE5-1A43703C770F}"/>
          </ac:spMkLst>
        </pc:spChg>
        <pc:spChg chg="del">
          <ac:chgData name="Jessica Dierking" userId="8675f4268e434a8e" providerId="LiveId" clId="{C8751DB4-9D95-431E-84EE-81504DF0D5BD}" dt="2022-03-24T10:40:26.866" v="215"/>
          <ac:spMkLst>
            <pc:docMk/>
            <pc:sldMk cId="3171523821" sldId="279"/>
            <ac:spMk id="3" creationId="{523DBC72-804D-4957-9EB8-CFF3AC75DE14}"/>
          </ac:spMkLst>
        </pc:spChg>
        <pc:spChg chg="add mod">
          <ac:chgData name="Jessica Dierking" userId="8675f4268e434a8e" providerId="LiveId" clId="{C8751DB4-9D95-431E-84EE-81504DF0D5BD}" dt="2022-03-24T11:37:23.339" v="996"/>
          <ac:spMkLst>
            <pc:docMk/>
            <pc:sldMk cId="3171523821" sldId="279"/>
            <ac:spMk id="7" creationId="{3CF95953-51CB-4A48-80ED-C6CDC753A139}"/>
          </ac:spMkLst>
        </pc:spChg>
        <pc:picChg chg="add mod">
          <ac:chgData name="Jessica Dierking" userId="8675f4268e434a8e" providerId="LiveId" clId="{C8751DB4-9D95-431E-84EE-81504DF0D5BD}" dt="2022-03-24T10:41:14.764" v="231" actId="1076"/>
          <ac:picMkLst>
            <pc:docMk/>
            <pc:sldMk cId="3171523821" sldId="279"/>
            <ac:picMk id="4" creationId="{974CAC30-1D8B-41A0-98E4-83344C45AA75}"/>
          </ac:picMkLst>
        </pc:picChg>
        <pc:picChg chg="add mod">
          <ac:chgData name="Jessica Dierking" userId="8675f4268e434a8e" providerId="LiveId" clId="{C8751DB4-9D95-431E-84EE-81504DF0D5BD}" dt="2022-03-24T10:41:12.016" v="230" actId="1076"/>
          <ac:picMkLst>
            <pc:docMk/>
            <pc:sldMk cId="3171523821" sldId="279"/>
            <ac:picMk id="6" creationId="{A8A38ED6-1991-4D00-9075-60BD834463E9}"/>
          </ac:picMkLst>
        </pc:picChg>
      </pc:sldChg>
      <pc:sldChg chg="addSp delSp modSp new mod modNotesTx">
        <pc:chgData name="Jessica Dierking" userId="8675f4268e434a8e" providerId="LiveId" clId="{C8751DB4-9D95-431E-84EE-81504DF0D5BD}" dt="2022-03-24T12:01:37.559" v="3191" actId="20577"/>
        <pc:sldMkLst>
          <pc:docMk/>
          <pc:sldMk cId="170208278" sldId="280"/>
        </pc:sldMkLst>
        <pc:spChg chg="mod">
          <ac:chgData name="Jessica Dierking" userId="8675f4268e434a8e" providerId="LiveId" clId="{C8751DB4-9D95-431E-84EE-81504DF0D5BD}" dt="2022-03-24T10:42:16.717" v="251" actId="20577"/>
          <ac:spMkLst>
            <pc:docMk/>
            <pc:sldMk cId="170208278" sldId="280"/>
            <ac:spMk id="2" creationId="{509A28CC-B245-40CF-B350-D56CDB8B50C7}"/>
          </ac:spMkLst>
        </pc:spChg>
        <pc:spChg chg="del mod">
          <ac:chgData name="Jessica Dierking" userId="8675f4268e434a8e" providerId="LiveId" clId="{C8751DB4-9D95-431E-84EE-81504DF0D5BD}" dt="2022-03-24T11:19:20.874" v="666" actId="478"/>
          <ac:spMkLst>
            <pc:docMk/>
            <pc:sldMk cId="170208278" sldId="280"/>
            <ac:spMk id="3" creationId="{7AC68CC7-E3C3-454C-BC6B-B0913ACF08D8}"/>
          </ac:spMkLst>
        </pc:spChg>
        <pc:picChg chg="add del">
          <ac:chgData name="Jessica Dierking" userId="8675f4268e434a8e" providerId="LiveId" clId="{C8751DB4-9D95-431E-84EE-81504DF0D5BD}" dt="2022-03-24T10:48:47.709" v="253" actId="478"/>
          <ac:picMkLst>
            <pc:docMk/>
            <pc:sldMk cId="170208278" sldId="280"/>
            <ac:picMk id="5" creationId="{A9E590EA-48A8-4650-A753-158F3B0942A5}"/>
          </ac:picMkLst>
        </pc:picChg>
        <pc:picChg chg="add mod">
          <ac:chgData name="Jessica Dierking" userId="8675f4268e434a8e" providerId="LiveId" clId="{C8751DB4-9D95-431E-84EE-81504DF0D5BD}" dt="2022-03-24T11:19:26.995" v="670" actId="1076"/>
          <ac:picMkLst>
            <pc:docMk/>
            <pc:sldMk cId="170208278" sldId="280"/>
            <ac:picMk id="7" creationId="{63AA4E7C-2BF7-4210-9096-D0E763F0372C}"/>
          </ac:picMkLst>
        </pc:picChg>
      </pc:sldChg>
      <pc:sldChg chg="addSp delSp modSp new del mod">
        <pc:chgData name="Jessica Dierking" userId="8675f4268e434a8e" providerId="LiveId" clId="{C8751DB4-9D95-431E-84EE-81504DF0D5BD}" dt="2022-03-24T11:12:16.140" v="548" actId="47"/>
        <pc:sldMkLst>
          <pc:docMk/>
          <pc:sldMk cId="1796475677" sldId="281"/>
        </pc:sldMkLst>
        <pc:spChg chg="mod">
          <ac:chgData name="Jessica Dierking" userId="8675f4268e434a8e" providerId="LiveId" clId="{C8751DB4-9D95-431E-84EE-81504DF0D5BD}" dt="2022-03-24T10:50:41.165" v="429" actId="20577"/>
          <ac:spMkLst>
            <pc:docMk/>
            <pc:sldMk cId="1796475677" sldId="281"/>
            <ac:spMk id="2" creationId="{DE6C8845-CD41-4828-86CC-69162A003067}"/>
          </ac:spMkLst>
        </pc:spChg>
        <pc:spChg chg="del">
          <ac:chgData name="Jessica Dierking" userId="8675f4268e434a8e" providerId="LiveId" clId="{C8751DB4-9D95-431E-84EE-81504DF0D5BD}" dt="2022-03-24T11:11:21.499" v="533" actId="478"/>
          <ac:spMkLst>
            <pc:docMk/>
            <pc:sldMk cId="1796475677" sldId="281"/>
            <ac:spMk id="3" creationId="{8C66E25E-290F-4590-A3BA-1A88ABEF9344}"/>
          </ac:spMkLst>
        </pc:spChg>
        <pc:picChg chg="add del">
          <ac:chgData name="Jessica Dierking" userId="8675f4268e434a8e" providerId="LiveId" clId="{C8751DB4-9D95-431E-84EE-81504DF0D5BD}" dt="2022-03-24T10:52:35.533" v="435" actId="478"/>
          <ac:picMkLst>
            <pc:docMk/>
            <pc:sldMk cId="1796475677" sldId="281"/>
            <ac:picMk id="5" creationId="{9424E1CD-6EB4-4F15-BB82-5B85D9663BDF}"/>
          </ac:picMkLst>
        </pc:picChg>
        <pc:picChg chg="add del mod">
          <ac:chgData name="Jessica Dierking" userId="8675f4268e434a8e" providerId="LiveId" clId="{C8751DB4-9D95-431E-84EE-81504DF0D5BD}" dt="2022-03-24T10:52:35.533" v="435" actId="478"/>
          <ac:picMkLst>
            <pc:docMk/>
            <pc:sldMk cId="1796475677" sldId="281"/>
            <ac:picMk id="7" creationId="{04D9BEB5-1406-44F8-895F-0310D652C844}"/>
          </ac:picMkLst>
        </pc:picChg>
        <pc:picChg chg="add del mod">
          <ac:chgData name="Jessica Dierking" userId="8675f4268e434a8e" providerId="LiveId" clId="{C8751DB4-9D95-431E-84EE-81504DF0D5BD}" dt="2022-03-24T10:52:35.533" v="435" actId="478"/>
          <ac:picMkLst>
            <pc:docMk/>
            <pc:sldMk cId="1796475677" sldId="281"/>
            <ac:picMk id="9" creationId="{8CCC3FF9-E380-4839-97E4-65511C2FF230}"/>
          </ac:picMkLst>
        </pc:picChg>
        <pc:picChg chg="add mod modCrop">
          <ac:chgData name="Jessica Dierking" userId="8675f4268e434a8e" providerId="LiveId" clId="{C8751DB4-9D95-431E-84EE-81504DF0D5BD}" dt="2022-03-24T11:11:57.156" v="546" actId="1076"/>
          <ac:picMkLst>
            <pc:docMk/>
            <pc:sldMk cId="1796475677" sldId="281"/>
            <ac:picMk id="11" creationId="{70A08D0E-4140-450B-9161-D5540D92ABD5}"/>
          </ac:picMkLst>
        </pc:picChg>
        <pc:picChg chg="add mod modCrop">
          <ac:chgData name="Jessica Dierking" userId="8675f4268e434a8e" providerId="LiveId" clId="{C8751DB4-9D95-431E-84EE-81504DF0D5BD}" dt="2022-03-24T11:11:51.273" v="543" actId="1076"/>
          <ac:picMkLst>
            <pc:docMk/>
            <pc:sldMk cId="1796475677" sldId="281"/>
            <ac:picMk id="13" creationId="{5082AFA9-3DC2-495C-AD27-13E858BF4AF8}"/>
          </ac:picMkLst>
        </pc:picChg>
        <pc:picChg chg="add mod modCrop">
          <ac:chgData name="Jessica Dierking" userId="8675f4268e434a8e" providerId="LiveId" clId="{C8751DB4-9D95-431E-84EE-81504DF0D5BD}" dt="2022-03-24T11:12:13.193" v="547" actId="1076"/>
          <ac:picMkLst>
            <pc:docMk/>
            <pc:sldMk cId="1796475677" sldId="281"/>
            <ac:picMk id="15" creationId="{BC087552-E302-4A28-8F3B-3396F00EF1A4}"/>
          </ac:picMkLst>
        </pc:picChg>
      </pc:sldChg>
      <pc:sldChg chg="addSp delSp modSp new mod modAnim">
        <pc:chgData name="Jessica Dierking" userId="8675f4268e434a8e" providerId="LiveId" clId="{C8751DB4-9D95-431E-84EE-81504DF0D5BD}" dt="2022-03-24T11:16:37.999" v="654" actId="1076"/>
        <pc:sldMkLst>
          <pc:docMk/>
          <pc:sldMk cId="2421884409" sldId="282"/>
        </pc:sldMkLst>
        <pc:spChg chg="mod">
          <ac:chgData name="Jessica Dierking" userId="8675f4268e434a8e" providerId="LiveId" clId="{C8751DB4-9D95-431E-84EE-81504DF0D5BD}" dt="2022-03-24T11:12:22.198" v="553" actId="20577"/>
          <ac:spMkLst>
            <pc:docMk/>
            <pc:sldMk cId="2421884409" sldId="282"/>
            <ac:spMk id="2" creationId="{40E6FCAB-39CF-4AEB-BB06-E7187820ACC6}"/>
          </ac:spMkLst>
        </pc:spChg>
        <pc:spChg chg="del">
          <ac:chgData name="Jessica Dierking" userId="8675f4268e434a8e" providerId="LiveId" clId="{C8751DB4-9D95-431E-84EE-81504DF0D5BD}" dt="2022-03-24T11:12:28.476" v="554" actId="478"/>
          <ac:spMkLst>
            <pc:docMk/>
            <pc:sldMk cId="2421884409" sldId="282"/>
            <ac:spMk id="3" creationId="{C2FBACDD-6C68-4923-8C92-ABD02DF609E4}"/>
          </ac:spMkLst>
        </pc:spChg>
        <pc:picChg chg="add del">
          <ac:chgData name="Jessica Dierking" userId="8675f4268e434a8e" providerId="LiveId" clId="{C8751DB4-9D95-431E-84EE-81504DF0D5BD}" dt="2022-03-24T11:04:25.980" v="445" actId="478"/>
          <ac:picMkLst>
            <pc:docMk/>
            <pc:sldMk cId="2421884409" sldId="282"/>
            <ac:picMk id="5" creationId="{745D4FD1-4452-4BE4-927C-9C4877557A69}"/>
          </ac:picMkLst>
        </pc:picChg>
        <pc:picChg chg="add mod ord modCrop">
          <ac:chgData name="Jessica Dierking" userId="8675f4268e434a8e" providerId="LiveId" clId="{C8751DB4-9D95-431E-84EE-81504DF0D5BD}" dt="2022-03-24T11:16:32.251" v="651" actId="1076"/>
          <ac:picMkLst>
            <pc:docMk/>
            <pc:sldMk cId="2421884409" sldId="282"/>
            <ac:picMk id="7" creationId="{6A60DFFF-9370-42D2-BC9B-D8619A282E9E}"/>
          </ac:picMkLst>
        </pc:picChg>
        <pc:picChg chg="add del mod">
          <ac:chgData name="Jessica Dierking" userId="8675f4268e434a8e" providerId="LiveId" clId="{C8751DB4-9D95-431E-84EE-81504DF0D5BD}" dt="2022-03-24T11:08:15.179" v="496" actId="478"/>
          <ac:picMkLst>
            <pc:docMk/>
            <pc:sldMk cId="2421884409" sldId="282"/>
            <ac:picMk id="9" creationId="{AEB896CA-D77D-4FE6-8B4F-62F773FD7247}"/>
          </ac:picMkLst>
        </pc:picChg>
        <pc:picChg chg="add mod ord modCrop">
          <ac:chgData name="Jessica Dierking" userId="8675f4268e434a8e" providerId="LiveId" clId="{C8751DB4-9D95-431E-84EE-81504DF0D5BD}" dt="2022-03-24T11:16:37.999" v="654" actId="1076"/>
          <ac:picMkLst>
            <pc:docMk/>
            <pc:sldMk cId="2421884409" sldId="282"/>
            <ac:picMk id="11" creationId="{A4327293-471B-4068-904E-C58B7D849210}"/>
          </ac:picMkLst>
        </pc:picChg>
        <pc:picChg chg="add mod ord modCrop">
          <ac:chgData name="Jessica Dierking" userId="8675f4268e434a8e" providerId="LiveId" clId="{C8751DB4-9D95-431E-84EE-81504DF0D5BD}" dt="2022-03-24T11:16:23.764" v="645" actId="1076"/>
          <ac:picMkLst>
            <pc:docMk/>
            <pc:sldMk cId="2421884409" sldId="282"/>
            <ac:picMk id="13" creationId="{013B36C0-0426-4B03-BB5A-4D75DD0833B7}"/>
          </ac:picMkLst>
        </pc:picChg>
        <pc:picChg chg="add mod ord modCrop">
          <ac:chgData name="Jessica Dierking" userId="8675f4268e434a8e" providerId="LiveId" clId="{C8751DB4-9D95-431E-84EE-81504DF0D5BD}" dt="2022-03-24T11:16:15.033" v="640" actId="1076"/>
          <ac:picMkLst>
            <pc:docMk/>
            <pc:sldMk cId="2421884409" sldId="282"/>
            <ac:picMk id="15" creationId="{09925052-1531-4D87-B039-A3B8A8A1D285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17" creationId="{38CB0BC1-2E7B-41EC-A5E6-29157800FD34}"/>
          </ac:picMkLst>
        </pc:picChg>
        <pc:picChg chg="add mod ord modCrop">
          <ac:chgData name="Jessica Dierking" userId="8675f4268e434a8e" providerId="LiveId" clId="{C8751DB4-9D95-431E-84EE-81504DF0D5BD}" dt="2022-03-24T11:16:07.266" v="636" actId="1076"/>
          <ac:picMkLst>
            <pc:docMk/>
            <pc:sldMk cId="2421884409" sldId="282"/>
            <ac:picMk id="19" creationId="{E8F21EA2-0425-420D-A093-6D1D68A7D141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21" creationId="{02E349BA-0DBF-45DB-A0B0-EDE8D0328430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23" creationId="{C34EA44E-20FE-4A9D-932C-EFF20D1E8F7E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25" creationId="{2C365BE2-B954-4AD2-A6E9-9FB77E2D24EB}"/>
          </ac:picMkLst>
        </pc:picChg>
        <pc:picChg chg="add del mod">
          <ac:chgData name="Jessica Dierking" userId="8675f4268e434a8e" providerId="LiveId" clId="{C8751DB4-9D95-431E-84EE-81504DF0D5BD}" dt="2022-03-24T11:05:58.797" v="457" actId="478"/>
          <ac:picMkLst>
            <pc:docMk/>
            <pc:sldMk cId="2421884409" sldId="282"/>
            <ac:picMk id="27" creationId="{6BF6E8DA-136C-484C-A4F8-26A982F12E41}"/>
          </ac:picMkLst>
        </pc:picChg>
        <pc:picChg chg="add mod ord modCrop">
          <ac:chgData name="Jessica Dierking" userId="8675f4268e434a8e" providerId="LiveId" clId="{C8751DB4-9D95-431E-84EE-81504DF0D5BD}" dt="2022-03-24T11:15:53.542" v="630" actId="1076"/>
          <ac:picMkLst>
            <pc:docMk/>
            <pc:sldMk cId="2421884409" sldId="282"/>
            <ac:picMk id="29" creationId="{203A8DB7-9934-434B-984F-59EF2446312B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31" creationId="{06410C8A-D15A-48C5-AEAE-24F2E10244E2}"/>
          </ac:picMkLst>
        </pc:picChg>
        <pc:picChg chg="add mod ord modCrop">
          <ac:chgData name="Jessica Dierking" userId="8675f4268e434a8e" providerId="LiveId" clId="{C8751DB4-9D95-431E-84EE-81504DF0D5BD}" dt="2022-03-24T11:15:58.735" v="631" actId="14100"/>
          <ac:picMkLst>
            <pc:docMk/>
            <pc:sldMk cId="2421884409" sldId="282"/>
            <ac:picMk id="33" creationId="{544142F4-047C-49D9-AF1B-F9012F0EC8D4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35" creationId="{1A1277C0-4E2C-40AF-8B7D-E5417EAEBBC3}"/>
          </ac:picMkLst>
        </pc:picChg>
        <pc:picChg chg="add del mod">
          <ac:chgData name="Jessica Dierking" userId="8675f4268e434a8e" providerId="LiveId" clId="{C8751DB4-9D95-431E-84EE-81504DF0D5BD}" dt="2022-03-24T11:11:05.283" v="532" actId="478"/>
          <ac:picMkLst>
            <pc:docMk/>
            <pc:sldMk cId="2421884409" sldId="282"/>
            <ac:picMk id="37" creationId="{9D02E7F3-8B0E-41C6-AA7C-2938112C592A}"/>
          </ac:picMkLst>
        </pc:picChg>
      </pc:sldChg>
      <pc:sldChg chg="modSp new del mod">
        <pc:chgData name="Jessica Dierking" userId="8675f4268e434a8e" providerId="LiveId" clId="{C8751DB4-9D95-431E-84EE-81504DF0D5BD}" dt="2022-03-24T11:18:11.202" v="660" actId="47"/>
        <pc:sldMkLst>
          <pc:docMk/>
          <pc:sldMk cId="1538116628" sldId="283"/>
        </pc:sldMkLst>
        <pc:spChg chg="mod">
          <ac:chgData name="Jessica Dierking" userId="8675f4268e434a8e" providerId="LiveId" clId="{C8751DB4-9D95-431E-84EE-81504DF0D5BD}" dt="2022-03-24T11:18:04.984" v="659"/>
          <ac:spMkLst>
            <pc:docMk/>
            <pc:sldMk cId="1538116628" sldId="283"/>
            <ac:spMk id="2" creationId="{9B1FB9E6-09F5-42EB-972F-1859BA4C8CC6}"/>
          </ac:spMkLst>
        </pc:spChg>
      </pc:sldChg>
      <pc:sldChg chg="addSp delSp modSp new mod modClrScheme modAnim chgLayout">
        <pc:chgData name="Jessica Dierking" userId="8675f4268e434a8e" providerId="LiveId" clId="{C8751DB4-9D95-431E-84EE-81504DF0D5BD}" dt="2022-03-24T11:27:53.393" v="825"/>
        <pc:sldMkLst>
          <pc:docMk/>
          <pc:sldMk cId="3841516502" sldId="283"/>
        </pc:sldMkLst>
        <pc:spChg chg="del mod ord">
          <ac:chgData name="Jessica Dierking" userId="8675f4268e434a8e" providerId="LiveId" clId="{C8751DB4-9D95-431E-84EE-81504DF0D5BD}" dt="2022-03-24T11:23:41.585" v="673" actId="700"/>
          <ac:spMkLst>
            <pc:docMk/>
            <pc:sldMk cId="3841516502" sldId="283"/>
            <ac:spMk id="2" creationId="{93644B8A-6310-4C81-87C0-3EA7C3C19C80}"/>
          </ac:spMkLst>
        </pc:spChg>
        <pc:spChg chg="del mod ord">
          <ac:chgData name="Jessica Dierking" userId="8675f4268e434a8e" providerId="LiveId" clId="{C8751DB4-9D95-431E-84EE-81504DF0D5BD}" dt="2022-03-24T11:23:41.585" v="673" actId="700"/>
          <ac:spMkLst>
            <pc:docMk/>
            <pc:sldMk cId="3841516502" sldId="283"/>
            <ac:spMk id="3" creationId="{A282DC9E-F5FE-4341-84E3-CFF2BEDF66F5}"/>
          </ac:spMkLst>
        </pc:spChg>
        <pc:spChg chg="add mod ord">
          <ac:chgData name="Jessica Dierking" userId="8675f4268e434a8e" providerId="LiveId" clId="{C8751DB4-9D95-431E-84EE-81504DF0D5BD}" dt="2022-03-24T11:23:45.036" v="681" actId="20577"/>
          <ac:spMkLst>
            <pc:docMk/>
            <pc:sldMk cId="3841516502" sldId="283"/>
            <ac:spMk id="4" creationId="{89B1DB51-E775-4275-952D-44AEED796522}"/>
          </ac:spMkLst>
        </pc:spChg>
        <pc:spChg chg="add mod ord">
          <ac:chgData name="Jessica Dierking" userId="8675f4268e434a8e" providerId="LiveId" clId="{C8751DB4-9D95-431E-84EE-81504DF0D5BD}" dt="2022-03-24T11:26:31.859" v="807" actId="20577"/>
          <ac:spMkLst>
            <pc:docMk/>
            <pc:sldMk cId="3841516502" sldId="283"/>
            <ac:spMk id="5" creationId="{99D16422-E251-464D-924E-AFB21617E176}"/>
          </ac:spMkLst>
        </pc:spChg>
        <pc:picChg chg="add mod">
          <ac:chgData name="Jessica Dierking" userId="8675f4268e434a8e" providerId="LiveId" clId="{C8751DB4-9D95-431E-84EE-81504DF0D5BD}" dt="2022-03-24T11:27:15.247" v="818" actId="1076"/>
          <ac:picMkLst>
            <pc:docMk/>
            <pc:sldMk cId="3841516502" sldId="283"/>
            <ac:picMk id="7" creationId="{4CA97739-4C79-4F41-B12F-658A9649B8FF}"/>
          </ac:picMkLst>
        </pc:picChg>
        <pc:picChg chg="add mod">
          <ac:chgData name="Jessica Dierking" userId="8675f4268e434a8e" providerId="LiveId" clId="{C8751DB4-9D95-431E-84EE-81504DF0D5BD}" dt="2022-03-24T11:27:13.842" v="817" actId="1076"/>
          <ac:picMkLst>
            <pc:docMk/>
            <pc:sldMk cId="3841516502" sldId="283"/>
            <ac:picMk id="7170" creationId="{D59F33C8-0A26-4948-AE78-7E2B2D208D2F}"/>
          </ac:picMkLst>
        </pc:picChg>
      </pc:sldChg>
      <pc:sldChg chg="addSp modSp new mod">
        <pc:chgData name="Jessica Dierking" userId="8675f4268e434a8e" providerId="LiveId" clId="{C8751DB4-9D95-431E-84EE-81504DF0D5BD}" dt="2022-03-24T11:28:20.807" v="829" actId="207"/>
        <pc:sldMkLst>
          <pc:docMk/>
          <pc:sldMk cId="191448057" sldId="284"/>
        </pc:sldMkLst>
        <pc:spChg chg="add mod">
          <ac:chgData name="Jessica Dierking" userId="8675f4268e434a8e" providerId="LiveId" clId="{C8751DB4-9D95-431E-84EE-81504DF0D5BD}" dt="2022-03-24T11:28:20.807" v="829" actId="207"/>
          <ac:spMkLst>
            <pc:docMk/>
            <pc:sldMk cId="191448057" sldId="284"/>
            <ac:spMk id="2" creationId="{327DDEFE-1472-4A3C-8D26-A681F27DFDCC}"/>
          </ac:spMkLst>
        </pc:spChg>
      </pc:sldChg>
      <pc:sldChg chg="modSp new mod modShow">
        <pc:chgData name="Jessica Dierking" userId="8675f4268e434a8e" providerId="LiveId" clId="{C8751DB4-9D95-431E-84EE-81504DF0D5BD}" dt="2022-03-28T13:16:25.881" v="3267" actId="313"/>
        <pc:sldMkLst>
          <pc:docMk/>
          <pc:sldMk cId="3161569135" sldId="285"/>
        </pc:sldMkLst>
        <pc:spChg chg="mod">
          <ac:chgData name="Jessica Dierking" userId="8675f4268e434a8e" providerId="LiveId" clId="{C8751DB4-9D95-431E-84EE-81504DF0D5BD}" dt="2022-03-24T11:38:29.216" v="1017"/>
          <ac:spMkLst>
            <pc:docMk/>
            <pc:sldMk cId="3161569135" sldId="285"/>
            <ac:spMk id="2" creationId="{D78A723B-FA2F-4F81-8AC3-C7D0176F98A4}"/>
          </ac:spMkLst>
        </pc:spChg>
        <pc:spChg chg="mod">
          <ac:chgData name="Jessica Dierking" userId="8675f4268e434a8e" providerId="LiveId" clId="{C8751DB4-9D95-431E-84EE-81504DF0D5BD}" dt="2022-03-28T13:16:25.881" v="3267" actId="313"/>
          <ac:spMkLst>
            <pc:docMk/>
            <pc:sldMk cId="3161569135" sldId="285"/>
            <ac:spMk id="3" creationId="{2335DC07-9E5F-4F21-811C-08E2C5E33F31}"/>
          </ac:spMkLst>
        </pc:spChg>
      </pc:sldChg>
      <pc:sldChg chg="modSp new mod modShow">
        <pc:chgData name="Jessica Dierking" userId="8675f4268e434a8e" providerId="LiveId" clId="{C8751DB4-9D95-431E-84EE-81504DF0D5BD}" dt="2022-03-24T11:49:51.531" v="1834" actId="20577"/>
        <pc:sldMkLst>
          <pc:docMk/>
          <pc:sldMk cId="2711049298" sldId="286"/>
        </pc:sldMkLst>
        <pc:spChg chg="mod">
          <ac:chgData name="Jessica Dierking" userId="8675f4268e434a8e" providerId="LiveId" clId="{C8751DB4-9D95-431E-84EE-81504DF0D5BD}" dt="2022-03-24T11:38:47.264" v="1023"/>
          <ac:spMkLst>
            <pc:docMk/>
            <pc:sldMk cId="2711049298" sldId="286"/>
            <ac:spMk id="2" creationId="{C6BCC864-F47A-47E9-9416-6CDF327FB03E}"/>
          </ac:spMkLst>
        </pc:spChg>
        <pc:spChg chg="mod">
          <ac:chgData name="Jessica Dierking" userId="8675f4268e434a8e" providerId="LiveId" clId="{C8751DB4-9D95-431E-84EE-81504DF0D5BD}" dt="2022-03-24T11:49:51.531" v="1834" actId="20577"/>
          <ac:spMkLst>
            <pc:docMk/>
            <pc:sldMk cId="2711049298" sldId="286"/>
            <ac:spMk id="3" creationId="{E042DF3F-DBB9-474C-A697-1D6CBF7BEB00}"/>
          </ac:spMkLst>
        </pc:spChg>
      </pc:sldChg>
      <pc:sldChg chg="modSp new mod modShow">
        <pc:chgData name="Jessica Dierking" userId="8675f4268e434a8e" providerId="LiveId" clId="{C8751DB4-9D95-431E-84EE-81504DF0D5BD}" dt="2022-03-28T14:03:44.938" v="3323" actId="20577"/>
        <pc:sldMkLst>
          <pc:docMk/>
          <pc:sldMk cId="1923010869" sldId="287"/>
        </pc:sldMkLst>
        <pc:spChg chg="mod">
          <ac:chgData name="Jessica Dierking" userId="8675f4268e434a8e" providerId="LiveId" clId="{C8751DB4-9D95-431E-84EE-81504DF0D5BD}" dt="2022-03-24T11:38:58.843" v="1036" actId="20577"/>
          <ac:spMkLst>
            <pc:docMk/>
            <pc:sldMk cId="1923010869" sldId="287"/>
            <ac:spMk id="2" creationId="{468E4118-0A3B-4025-B9AF-26FBE4DB969C}"/>
          </ac:spMkLst>
        </pc:spChg>
        <pc:spChg chg="mod">
          <ac:chgData name="Jessica Dierking" userId="8675f4268e434a8e" providerId="LiveId" clId="{C8751DB4-9D95-431E-84EE-81504DF0D5BD}" dt="2022-03-28T14:03:44.938" v="3323" actId="20577"/>
          <ac:spMkLst>
            <pc:docMk/>
            <pc:sldMk cId="1923010869" sldId="287"/>
            <ac:spMk id="3" creationId="{E37D17DA-CDA3-4803-939D-B65BB7B4F0C1}"/>
          </ac:spMkLst>
        </pc:spChg>
      </pc:sldChg>
      <pc:sldChg chg="modSp new mod modShow">
        <pc:chgData name="Jessica Dierking" userId="8675f4268e434a8e" providerId="LiveId" clId="{C8751DB4-9D95-431E-84EE-81504DF0D5BD}" dt="2022-03-24T11:53:48.018" v="2315" actId="20577"/>
        <pc:sldMkLst>
          <pc:docMk/>
          <pc:sldMk cId="3769188654" sldId="288"/>
        </pc:sldMkLst>
        <pc:spChg chg="mod">
          <ac:chgData name="Jessica Dierking" userId="8675f4268e434a8e" providerId="LiveId" clId="{C8751DB4-9D95-431E-84EE-81504DF0D5BD}" dt="2022-03-24T11:39:07.867" v="1054" actId="20577"/>
          <ac:spMkLst>
            <pc:docMk/>
            <pc:sldMk cId="3769188654" sldId="288"/>
            <ac:spMk id="2" creationId="{11CCB2A1-3C6B-4885-9368-BAA192BF0D06}"/>
          </ac:spMkLst>
        </pc:spChg>
        <pc:spChg chg="mod">
          <ac:chgData name="Jessica Dierking" userId="8675f4268e434a8e" providerId="LiveId" clId="{C8751DB4-9D95-431E-84EE-81504DF0D5BD}" dt="2022-03-24T11:53:48.018" v="2315" actId="20577"/>
          <ac:spMkLst>
            <pc:docMk/>
            <pc:sldMk cId="3769188654" sldId="288"/>
            <ac:spMk id="3" creationId="{CBEB65C6-73D9-435D-81A9-B4522D1CAD59}"/>
          </ac:spMkLst>
        </pc:spChg>
      </pc:sldChg>
      <pc:sldChg chg="modSp new mod modShow">
        <pc:chgData name="Jessica Dierking" userId="8675f4268e434a8e" providerId="LiveId" clId="{C8751DB4-9D95-431E-84EE-81504DF0D5BD}" dt="2022-03-28T13:17:03.324" v="3271" actId="20577"/>
        <pc:sldMkLst>
          <pc:docMk/>
          <pc:sldMk cId="1574036537" sldId="289"/>
        </pc:sldMkLst>
        <pc:spChg chg="mod">
          <ac:chgData name="Jessica Dierking" userId="8675f4268e434a8e" providerId="LiveId" clId="{C8751DB4-9D95-431E-84EE-81504DF0D5BD}" dt="2022-03-24T11:39:24.170" v="1076" actId="20577"/>
          <ac:spMkLst>
            <pc:docMk/>
            <pc:sldMk cId="1574036537" sldId="289"/>
            <ac:spMk id="2" creationId="{6416D113-2051-4F24-BDC4-E915F9E87A68}"/>
          </ac:spMkLst>
        </pc:spChg>
        <pc:spChg chg="mod">
          <ac:chgData name="Jessica Dierking" userId="8675f4268e434a8e" providerId="LiveId" clId="{C8751DB4-9D95-431E-84EE-81504DF0D5BD}" dt="2022-03-28T13:17:03.324" v="3271" actId="20577"/>
          <ac:spMkLst>
            <pc:docMk/>
            <pc:sldMk cId="1574036537" sldId="289"/>
            <ac:spMk id="3" creationId="{92D04973-A064-4D96-B514-21ED9A1F91C1}"/>
          </ac:spMkLst>
        </pc:spChg>
      </pc:sldChg>
      <pc:sldChg chg="modSp new mod ord modShow modNotesTx">
        <pc:chgData name="Jessica Dierking" userId="8675f4268e434a8e" providerId="LiveId" clId="{C8751DB4-9D95-431E-84EE-81504DF0D5BD}" dt="2022-03-24T12:02:38.723" v="3263" actId="20577"/>
        <pc:sldMkLst>
          <pc:docMk/>
          <pc:sldMk cId="275184948" sldId="290"/>
        </pc:sldMkLst>
        <pc:spChg chg="mod">
          <ac:chgData name="Jessica Dierking" userId="8675f4268e434a8e" providerId="LiveId" clId="{C8751DB4-9D95-431E-84EE-81504DF0D5BD}" dt="2022-03-24T11:39:40.417" v="1082"/>
          <ac:spMkLst>
            <pc:docMk/>
            <pc:sldMk cId="275184948" sldId="290"/>
            <ac:spMk id="2" creationId="{9DF04211-1D60-4CFA-A277-5DEBBF6B6ADC}"/>
          </ac:spMkLst>
        </pc:spChg>
        <pc:spChg chg="mod">
          <ac:chgData name="Jessica Dierking" userId="8675f4268e434a8e" providerId="LiveId" clId="{C8751DB4-9D95-431E-84EE-81504DF0D5BD}" dt="2022-03-24T12:02:38.723" v="3263" actId="20577"/>
          <ac:spMkLst>
            <pc:docMk/>
            <pc:sldMk cId="275184948" sldId="290"/>
            <ac:spMk id="3" creationId="{06D34D4E-2613-4689-BEF0-317B8FD5728E}"/>
          </ac:spMkLst>
        </pc:spChg>
      </pc:sldChg>
      <pc:sldChg chg="modSp add mod modShow">
        <pc:chgData name="Jessica Dierking" userId="8675f4268e434a8e" providerId="LiveId" clId="{C8751DB4-9D95-431E-84EE-81504DF0D5BD}" dt="2022-03-24T11:58:39.787" v="2926" actId="20577"/>
        <pc:sldMkLst>
          <pc:docMk/>
          <pc:sldMk cId="548481127" sldId="291"/>
        </pc:sldMkLst>
        <pc:spChg chg="mod">
          <ac:chgData name="Jessica Dierking" userId="8675f4268e434a8e" providerId="LiveId" clId="{C8751DB4-9D95-431E-84EE-81504DF0D5BD}" dt="2022-03-24T11:58:39.787" v="2926" actId="20577"/>
          <ac:spMkLst>
            <pc:docMk/>
            <pc:sldMk cId="548481127" sldId="291"/>
            <ac:spMk id="3" creationId="{06D34D4E-2613-4689-BEF0-317B8FD5728E}"/>
          </ac:spMkLst>
        </pc:spChg>
      </pc:sldChg>
      <pc:sldChg chg="modSp add mod">
        <pc:chgData name="Jessica Dierking" userId="8675f4268e434a8e" providerId="LiveId" clId="{C8751DB4-9D95-431E-84EE-81504DF0D5BD}" dt="2022-03-24T11:46:05.811" v="1506" actId="20577"/>
        <pc:sldMkLst>
          <pc:docMk/>
          <pc:sldMk cId="1401684015" sldId="292"/>
        </pc:sldMkLst>
        <pc:spChg chg="mod">
          <ac:chgData name="Jessica Dierking" userId="8675f4268e434a8e" providerId="LiveId" clId="{C8751DB4-9D95-431E-84EE-81504DF0D5BD}" dt="2022-03-24T11:46:05.811" v="1506" actId="20577"/>
          <ac:spMkLst>
            <pc:docMk/>
            <pc:sldMk cId="1401684015" sldId="292"/>
            <ac:spMk id="3" creationId="{2335DC07-9E5F-4F21-811C-08E2C5E33F31}"/>
          </ac:spMkLst>
        </pc:spChg>
      </pc:sldChg>
      <pc:sldChg chg="modSp add mod">
        <pc:chgData name="Jessica Dierking" userId="8675f4268e434a8e" providerId="LiveId" clId="{C8751DB4-9D95-431E-84EE-81504DF0D5BD}" dt="2022-03-24T11:48:49.042" v="1684" actId="20577"/>
        <pc:sldMkLst>
          <pc:docMk/>
          <pc:sldMk cId="3403256507" sldId="293"/>
        </pc:sldMkLst>
        <pc:spChg chg="mod">
          <ac:chgData name="Jessica Dierking" userId="8675f4268e434a8e" providerId="LiveId" clId="{C8751DB4-9D95-431E-84EE-81504DF0D5BD}" dt="2022-03-24T11:48:49.042" v="1684" actId="20577"/>
          <ac:spMkLst>
            <pc:docMk/>
            <pc:sldMk cId="3403256507" sldId="293"/>
            <ac:spMk id="3" creationId="{2335DC07-9E5F-4F21-811C-08E2C5E33F31}"/>
          </ac:spMkLst>
        </pc:spChg>
      </pc:sldChg>
      <pc:sldChg chg="new del">
        <pc:chgData name="Jessica Dierking" userId="8675f4268e434a8e" providerId="LiveId" clId="{C8751DB4-9D95-431E-84EE-81504DF0D5BD}" dt="2022-03-24T12:00:49.231" v="3043" actId="680"/>
        <pc:sldMkLst>
          <pc:docMk/>
          <pc:sldMk cId="1514516897" sldId="294"/>
        </pc:sldMkLst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17FC48-797D-4FE1-9053-43EE503D5E60}" type="datetimeFigureOut">
              <a:rPr lang="de-DE" smtClean="0"/>
              <a:t>28.03.2022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52979-9485-4C5B-84A9-B0E5874A02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793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Scrum</a:t>
            </a:r>
            <a:r>
              <a:rPr lang="de-DE" dirty="0"/>
              <a:t>, Kanban</a:t>
            </a:r>
          </a:p>
          <a:p>
            <a:r>
              <a:rPr lang="de-DE" dirty="0"/>
              <a:t>1 Wochen Sprints, Meetings</a:t>
            </a:r>
          </a:p>
          <a:p>
            <a:r>
              <a:rPr lang="de-DE" dirty="0"/>
              <a:t>Anfangs zusammen (Pair </a:t>
            </a:r>
            <a:r>
              <a:rPr lang="de-DE" dirty="0" err="1"/>
              <a:t>Programming</a:t>
            </a:r>
            <a:r>
              <a:rPr lang="de-DE" dirty="0"/>
              <a:t>), später auch </a:t>
            </a:r>
            <a:r>
              <a:rPr lang="de-DE" dirty="0" err="1"/>
              <a:t>aufteilung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52979-9485-4C5B-84A9-B0E5874A021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2669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Scrum</a:t>
            </a:r>
            <a:r>
              <a:rPr lang="de-DE" dirty="0"/>
              <a:t>, Kanban</a:t>
            </a:r>
          </a:p>
          <a:p>
            <a:r>
              <a:rPr lang="de-DE" dirty="0"/>
              <a:t>1 Wochen Sprints, Meetings</a:t>
            </a:r>
          </a:p>
          <a:p>
            <a:r>
              <a:rPr lang="de-DE" dirty="0"/>
              <a:t>Anfangs zusammen (Pair </a:t>
            </a:r>
            <a:r>
              <a:rPr lang="de-DE" dirty="0" err="1"/>
              <a:t>Programming</a:t>
            </a:r>
            <a:r>
              <a:rPr lang="de-DE" dirty="0"/>
              <a:t>), später auch </a:t>
            </a:r>
            <a:r>
              <a:rPr lang="de-DE" dirty="0" err="1"/>
              <a:t>aufteilung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52979-9485-4C5B-84A9-B0E5874A021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063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5F195-2DBB-455D-AC8F-C6760787E53A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12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4C98-C671-4F79-8D16-07E29E754550}" type="datetime1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460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0EE37-986D-421C-83F9-93E54FD9C065}" type="datetime1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92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EB33-D85B-4217-986E-35DEB20794A5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4499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FA0C-F6E0-4E9C-9D5D-9300A17745D6}" type="datetime1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907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31419-F1D8-499C-A21F-A3DACA1ABFA4}" type="datetime1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2765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72612-55A0-4848-B328-64F68FA397E5}" type="datetime1">
              <a:rPr lang="en-US" smtClean="0"/>
              <a:t>3/28/2022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18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2EDD-EF9F-4C78-9D32-3EB09CF04413}" type="datetime1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7924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CFA62-9CA1-43DD-AF1A-9964C62DD807}" type="datetime1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35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51398-7A51-46DA-98AE-FC8B311BDDFE}" type="datetime1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9697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6EC76-8CC2-4A88-BFEA-30B66FFC6373}" type="datetime1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353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4C2394A-F4A4-4234-932B-47C1A8A1D1D5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1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imgr.search.brave.com/3PP1pOkVYAW_05SDZ5d9Ze-A8hroRn4tGXHhpxDEipE/fit/599/225/ce/1/aHR0cHM6Ly90c2Uy/Lm1tLmJpbmcubmV0/L3RoP2lkPU9JUC52/eWxrRGNnYmxjaElJ/Nzg3M0s5d3lRSGFG/MyZwaWQ9QXBp" TargetMode="External"/><Relationship Id="rId3" Type="http://schemas.openxmlformats.org/officeDocument/2006/relationships/hyperlink" Target="https://imgr.search.brave.com/k2uhjTbBESoB1MGFpmnVsk46aeUw0b37XOslkoP10t4/fit/711/225/ce/1/aHR0cHM6Ly90c2U0/Lm1tLmJpbmcubmV0/L3RoP2lkPU9JUC54/blRuQ1hsMnB5SjYw/emxKd0dOQmZBSGFF/OCZwaWQ9QXBp" TargetMode="External"/><Relationship Id="rId7" Type="http://schemas.openxmlformats.org/officeDocument/2006/relationships/hyperlink" Target="https://imgr.search.brave.com/ggXB7bjMlVSUtwXSbUABfFw-vHaIDNTdry3kLVbcVn8/fit/1200/1200/ce/1/aHR0cHM6Ly9sb2dv/ZG93bmxvYWQub3Jn/L3dwLWNvbnRlbnQv/dXBsb2Fkcy8yMDE1/LzA1L2FuZHJvaWQt/bG9nby0zLTIucG5n" TargetMode="External"/><Relationship Id="rId12" Type="http://schemas.openxmlformats.org/officeDocument/2006/relationships/hyperlink" Target="https://raw.githubusercontent.com/serengil/deepface/master/icon/stock-1.jpg" TargetMode="External"/><Relationship Id="rId2" Type="http://schemas.openxmlformats.org/officeDocument/2006/relationships/hyperlink" Target="https://imgr.search.brave.com/WlQBUnJKS6_dWL-Dxu6Ij1tU8tR8DC9RGNlxHc3jj6E/fit/713/225/ce/1/aHR0cHM6Ly90c2Ux/Lm1tLmJpbmcubmV0/L3RoP2lkPU9JUC5l/SEY2WTk4Rjh2UTc4/TDlydkZYd1VRSGFF/NyZwaWQ9QXB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gr.search.brave.com/86HUrCMrIMdFnvX3X-yY_cNc_QOT0x-axMEs87_uQ90/fit/1176/225/ce/1/aHR0cHM6Ly90c2U0/Lm1tLmJpbmcubmV0/L3RoP2lkPU9JUC51/dkNYcGlkSDgxSmNh/VXg2UXpsVUh3SGFD/XyZwaWQ9QXBp" TargetMode="External"/><Relationship Id="rId11" Type="http://schemas.openxmlformats.org/officeDocument/2006/relationships/hyperlink" Target="https://raw.githubusercontent.com/serengil/deepface/master/icon/stock-2.jpg" TargetMode="External"/><Relationship Id="rId5" Type="http://schemas.openxmlformats.org/officeDocument/2006/relationships/hyperlink" Target="https://imgr.search.brave.com/phYXrmee9ylC0vP-R4tnvNQqtCmOcoETUesN3UsWxsM/fit/711/225/ce/1/aHR0cHM6Ly90c2U0/LmV4cGxpY2l0LmJp/bmcubmV0L3RoP2lk/PU9JUC5qMFdmV054/ek13N20wUkZCSFVz/SmJRSGFFOCZwaWQ9/QXBp" TargetMode="External"/><Relationship Id="rId10" Type="http://schemas.openxmlformats.org/officeDocument/2006/relationships/hyperlink" Target="https://www.ionos.de/digitalguide/fileadmin/DigitalGuide/Teaser/personenbezogene-daten.jpg" TargetMode="External"/><Relationship Id="rId4" Type="http://schemas.openxmlformats.org/officeDocument/2006/relationships/hyperlink" Target="https://imgr.search.brave.com/J6RV2CKQPMHJ6-cDS6O0uikG63iPm9nNyUoHtzvZ3L8/fit/844/225/ce/1/aHR0cHM6Ly90c2U0/Lm1tLmJpbmcubmV0/L3RoP2lkPU9JUC5f/SEstcVZWZXhFeGFZ/T3ZfVGF1b05nSGFF/SyZwaWQ9QXBp" TargetMode="External"/><Relationship Id="rId9" Type="http://schemas.openxmlformats.org/officeDocument/2006/relationships/hyperlink" Target="https://imgr.search.brave.com/nRYPeTHuF_iK3VoexMIgMqaGv0WaFwliejAkP4iFcWk/fit/1200/1150/ce/1/aHR0cHM6Ly9tYW5h/cy50ZWNoL2ltYWdl/cy91cGxvYWRzLzIw/MTUvZG9ja2VyLnBu/Zw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9F8A656C-0806-4677-A38B-DA5DF0F3C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3" descr="Gebirgszug bei Sonnenaufgang">
            <a:extLst>
              <a:ext uri="{FF2B5EF4-FFF2-40B4-BE49-F238E27FC236}">
                <a16:creationId xmlns:a16="http://schemas.microsoft.com/office/drawing/2014/main" id="{E4ED8A37-25B7-7054-F6D9-6BE005498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6595" b="19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9BEF8C6D-8BB3-473A-9607-D7381CC5C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7537" y="643467"/>
            <a:ext cx="5520995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4AD6901-20D0-438E-B87A-B4DD06F46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7047" y="795509"/>
            <a:ext cx="5037616" cy="3011340"/>
          </a:xfrm>
        </p:spPr>
        <p:txBody>
          <a:bodyPr anchor="ctr">
            <a:normAutofit/>
          </a:bodyPr>
          <a:lstStyle/>
          <a:p>
            <a:r>
              <a:rPr lang="de-DE" dirty="0" err="1"/>
              <a:t>Social</a:t>
            </a:r>
            <a:r>
              <a:rPr lang="de-DE" dirty="0"/>
              <a:t> Highscore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4D1F649-B26C-4F14-8972-216C84E8A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7047" y="3898924"/>
            <a:ext cx="5037616" cy="1777878"/>
          </a:xfrm>
        </p:spPr>
        <p:txBody>
          <a:bodyPr>
            <a:normAutofit/>
          </a:bodyPr>
          <a:lstStyle/>
          <a:p>
            <a:r>
              <a:rPr lang="de-DE" dirty="0"/>
              <a:t>Jessica Dierking, Christian Raue</a:t>
            </a:r>
          </a:p>
          <a:p>
            <a:br>
              <a:rPr lang="de-DE" dirty="0"/>
            </a:br>
            <a:r>
              <a:rPr lang="de-DE" b="0" i="0" dirty="0">
                <a:solidFill>
                  <a:srgbClr val="F0E7D5"/>
                </a:solidFill>
                <a:effectLst/>
                <a:latin typeface="OpenSansRegular"/>
              </a:rPr>
              <a:t> </a:t>
            </a:r>
            <a:r>
              <a:rPr lang="de-DE" sz="1400" dirty="0"/>
              <a:t>Planung und Konstruktion von AI-basierten interaktiven Systemen mit einer “dunklen Seite der KI”</a:t>
            </a:r>
          </a:p>
          <a:p>
            <a:r>
              <a:rPr lang="de-DE" sz="1400" dirty="0"/>
              <a:t>29.03.2022</a:t>
            </a:r>
            <a:endParaRPr lang="de-DE" dirty="0"/>
          </a:p>
        </p:txBody>
      </p:sp>
      <p:sp>
        <p:nvSpPr>
          <p:cNvPr id="18" name="Arc 12">
            <a:extLst>
              <a:ext uri="{FF2B5EF4-FFF2-40B4-BE49-F238E27FC236}">
                <a16:creationId xmlns:a16="http://schemas.microsoft.com/office/drawing/2014/main" id="{DCFDFFB9-D302-4A05-A770-D3323225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06764" y="9067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B8E9F74-F643-41B1-9D4E-5272CA317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32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8A723B-FA2F-4F81-8AC3-C7D0176F9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Charaktere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35DC07-9E5F-4F21-811C-08E2C5E33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Ming An</a:t>
            </a:r>
          </a:p>
          <a:p>
            <a:pPr lvl="1"/>
            <a:r>
              <a:rPr lang="de-DE" dirty="0"/>
              <a:t>Feste Freundin von Zheng Bo</a:t>
            </a:r>
          </a:p>
          <a:p>
            <a:pPr lvl="1"/>
            <a:r>
              <a:rPr lang="de-DE" dirty="0"/>
              <a:t>Kennen sich seit der Schulzeit</a:t>
            </a:r>
          </a:p>
          <a:p>
            <a:pPr lvl="1"/>
            <a:r>
              <a:rPr lang="de-DE" dirty="0"/>
              <a:t>Arbeitet in der Verwaltung</a:t>
            </a:r>
          </a:p>
          <a:p>
            <a:r>
              <a:rPr lang="de-DE" dirty="0"/>
              <a:t>Lee Bai</a:t>
            </a:r>
          </a:p>
          <a:p>
            <a:pPr lvl="1"/>
            <a:r>
              <a:rPr lang="de-DE" dirty="0"/>
              <a:t>Bester Freund</a:t>
            </a:r>
          </a:p>
          <a:p>
            <a:pPr lvl="1"/>
            <a:r>
              <a:rPr lang="de-DE" dirty="0"/>
              <a:t>Ist Künstler und Freigeist</a:t>
            </a:r>
          </a:p>
          <a:p>
            <a:pPr lvl="1"/>
            <a:r>
              <a:rPr lang="de-DE" dirty="0"/>
              <a:t>Seit der Schulzeit mit Ming An und Zheng Bo befreundet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E7D54F-9E1D-4022-9D75-DE4C81A4F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84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8A723B-FA2F-4F81-8AC3-C7D0176F9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Charaktere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35DC07-9E5F-4F21-811C-08E2C5E33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Bestreiten Ihren Alltag</a:t>
            </a:r>
          </a:p>
          <a:p>
            <a:pPr lvl="1"/>
            <a:r>
              <a:rPr lang="de-DE" dirty="0"/>
              <a:t>Arbeiten</a:t>
            </a:r>
          </a:p>
          <a:p>
            <a:pPr lvl="1"/>
            <a:r>
              <a:rPr lang="de-DE" dirty="0"/>
              <a:t>Geld verdienen</a:t>
            </a:r>
          </a:p>
          <a:p>
            <a:pPr lvl="1"/>
            <a:r>
              <a:rPr lang="de-DE" dirty="0"/>
              <a:t>Einkaufen</a:t>
            </a:r>
          </a:p>
          <a:p>
            <a:pPr lvl="1"/>
            <a:r>
              <a:rPr lang="de-DE" dirty="0"/>
              <a:t>Freizeit &amp; Sport</a:t>
            </a:r>
          </a:p>
          <a:p>
            <a:pPr lvl="1"/>
            <a:endParaRPr lang="de-DE" dirty="0"/>
          </a:p>
          <a:p>
            <a:r>
              <a:rPr lang="de-DE" dirty="0"/>
              <a:t>Zusätzlich neue Herausforderungen durch Community Score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E7D54F-9E1D-4022-9D75-DE4C81A4F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56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A960C13-E250-43CA-BB10-D99A389D0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95B778B0-4FE7-461E-BE69-707561B1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00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F4410F2F-D543-4E9D-BB3E-AA7C913092D6}"/>
              </a:ext>
            </a:extLst>
          </p:cNvPr>
          <p:cNvSpPr/>
          <p:nvPr/>
        </p:nvSpPr>
        <p:spPr>
          <a:xfrm>
            <a:off x="988142" y="1327614"/>
            <a:ext cx="4495800" cy="4956175"/>
          </a:xfrm>
          <a:prstGeom prst="round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99265FCD-03BB-422A-A05D-7EB97E1283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4" r="20984"/>
          <a:stretch/>
        </p:blipFill>
        <p:spPr bwMode="auto">
          <a:xfrm>
            <a:off x="7883710" y="3652779"/>
            <a:ext cx="2334560" cy="234184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6C5FEF4-DA2B-4EC3-99F4-87B30E1E5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636" y="1975915"/>
            <a:ext cx="3543300" cy="1428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DBDE7514-0C50-4AFB-AC35-08C63FB45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710" y="1981427"/>
            <a:ext cx="1803400" cy="14287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20E48EFF-D1DA-48BC-82E6-CE9673A84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8342" y="1774559"/>
            <a:ext cx="1496122" cy="179434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E13B1D9-81EE-4DB5-8377-EEA655BB72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79" y="4117934"/>
            <a:ext cx="1893013" cy="17037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7F9D4C64-2EEB-4CAA-A425-609CF497A642}"/>
              </a:ext>
            </a:extLst>
          </p:cNvPr>
          <p:cNvSpPr/>
          <p:nvPr/>
        </p:nvSpPr>
        <p:spPr>
          <a:xfrm>
            <a:off x="6766642" y="1327614"/>
            <a:ext cx="4495800" cy="4956175"/>
          </a:xfrm>
          <a:prstGeom prst="round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9BD5A8D-FC11-41F7-836D-DAE8B931A56B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4915936" y="2690290"/>
            <a:ext cx="2205774" cy="5512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0F6BE2E-3AC6-458B-8EA5-31BB8B46DF3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407400" y="2671733"/>
            <a:ext cx="1080942" cy="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CE6275CA-4C73-4A10-8991-D86A20C9C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BCC864-F47A-47E9-9416-6CDF327F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42DF3F-DBB9-474C-A697-1D6CBF7BE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Spiel entwickelt mit Godot Game Engine</a:t>
            </a:r>
          </a:p>
          <a:p>
            <a:r>
              <a:rPr lang="de-DE" dirty="0"/>
              <a:t>Läuft auf Android Devices</a:t>
            </a:r>
          </a:p>
          <a:p>
            <a:r>
              <a:rPr lang="de-DE" dirty="0"/>
              <a:t>Backend</a:t>
            </a:r>
          </a:p>
          <a:p>
            <a:pPr lvl="1"/>
            <a:r>
              <a:rPr lang="de-DE" dirty="0" err="1"/>
              <a:t>Flask</a:t>
            </a:r>
            <a:r>
              <a:rPr lang="de-DE" dirty="0"/>
              <a:t> Server</a:t>
            </a:r>
          </a:p>
          <a:p>
            <a:pPr lvl="1"/>
            <a:r>
              <a:rPr lang="de-DE" dirty="0"/>
              <a:t>In Docker Container</a:t>
            </a:r>
          </a:p>
          <a:p>
            <a:r>
              <a:rPr lang="de-DE" dirty="0"/>
              <a:t>Gesichtsanalyse mittels </a:t>
            </a:r>
            <a:r>
              <a:rPr lang="de-DE" dirty="0" err="1"/>
              <a:t>DeepFace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C9B5E5-B00F-4F18-BAA7-14C2D953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049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DeepFace</a:t>
            </a:r>
            <a:endParaRPr lang="de-DE" dirty="0"/>
          </a:p>
        </p:txBody>
      </p:sp>
      <p:pic>
        <p:nvPicPr>
          <p:cNvPr id="6" name="Picture 14">
            <a:extLst>
              <a:ext uri="{FF2B5EF4-FFF2-40B4-BE49-F238E27FC236}">
                <a16:creationId xmlns:a16="http://schemas.microsoft.com/office/drawing/2014/main" id="{8739AED8-9B9D-4860-BB2A-5C5C29002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7921" y="365125"/>
            <a:ext cx="971758" cy="11654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eepface_analyze">
            <a:extLst>
              <a:ext uri="{FF2B5EF4-FFF2-40B4-BE49-F238E27FC236}">
                <a16:creationId xmlns:a16="http://schemas.microsoft.com/office/drawing/2014/main" id="{0FA2AE8C-9CC3-4863-8E39-2A1B4C0E7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18265" r="11988" b="20995"/>
          <a:stretch/>
        </p:blipFill>
        <p:spPr bwMode="auto">
          <a:xfrm>
            <a:off x="838200" y="1530587"/>
            <a:ext cx="10499429" cy="473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8C27059-2BEA-43C0-B5B7-429EC5EE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15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9C4B973-E096-41DD-BD9C-8AB4629C7C1D}"/>
              </a:ext>
            </a:extLst>
          </p:cNvPr>
          <p:cNvSpPr txBox="1"/>
          <p:nvPr/>
        </p:nvSpPr>
        <p:spPr>
          <a:xfrm>
            <a:off x="965369" y="6094740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Ergebnisse - Gesichtsanalyse</a:t>
            </a:r>
          </a:p>
        </p:txBody>
      </p:sp>
    </p:spTree>
    <p:extLst>
      <p:ext uri="{BB962C8B-B14F-4D97-AF65-F5344CB8AC3E}">
        <p14:creationId xmlns:p14="http://schemas.microsoft.com/office/powerpoint/2010/main" val="2019754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DeepFace</a:t>
            </a:r>
            <a:endParaRPr lang="de-DE" dirty="0"/>
          </a:p>
        </p:txBody>
      </p:sp>
      <p:pic>
        <p:nvPicPr>
          <p:cNvPr id="2052" name="Picture 4" descr="deepface_authenticate">
            <a:extLst>
              <a:ext uri="{FF2B5EF4-FFF2-40B4-BE49-F238E27FC236}">
                <a16:creationId xmlns:a16="http://schemas.microsoft.com/office/drawing/2014/main" id="{B2A3C708-4996-4DF8-87E9-2E57517844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9" t="6721" r="27288" b="6242"/>
          <a:stretch/>
        </p:blipFill>
        <p:spPr bwMode="auto">
          <a:xfrm>
            <a:off x="3563182" y="365125"/>
            <a:ext cx="6076117" cy="616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9288B376-6BA5-48ED-AEA6-A3A7C329A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7921" y="365125"/>
            <a:ext cx="971758" cy="11654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EE4D8FC-9870-4DCC-A506-77FA2658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16</a:t>
            </a:fld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7D9422-B560-400D-8E8B-7988353635D5}"/>
              </a:ext>
            </a:extLst>
          </p:cNvPr>
          <p:cNvSpPr txBox="1"/>
          <p:nvPr/>
        </p:nvSpPr>
        <p:spPr>
          <a:xfrm>
            <a:off x="3697354" y="6459865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Ergebnisse - Gesichtsverifikation</a:t>
            </a:r>
          </a:p>
        </p:txBody>
      </p:sp>
    </p:spTree>
    <p:extLst>
      <p:ext uri="{BB962C8B-B14F-4D97-AF65-F5344CB8AC3E}">
        <p14:creationId xmlns:p14="http://schemas.microsoft.com/office/powerpoint/2010/main" val="85666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8E4118-0A3B-4025-B9AF-26FBE4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DeepFace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7D17DA-CDA3-4803-939D-B65BB7B4F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Framework für Python basierend auf </a:t>
            </a:r>
            <a:r>
              <a:rPr lang="de-DE" dirty="0" err="1"/>
              <a:t>Tensorflow</a:t>
            </a:r>
            <a:endParaRPr lang="de-DE" dirty="0"/>
          </a:p>
          <a:p>
            <a:pPr lvl="1"/>
            <a:r>
              <a:rPr lang="de-DE" dirty="0"/>
              <a:t>Arbeitet mit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  <a:p>
            <a:r>
              <a:rPr lang="de-DE" dirty="0"/>
              <a:t>Erkennung von Attributen</a:t>
            </a:r>
          </a:p>
          <a:p>
            <a:pPr lvl="1"/>
            <a:r>
              <a:rPr lang="de-DE" dirty="0"/>
              <a:t>Alter, Geschlecht, Emotion, Ethnie</a:t>
            </a:r>
          </a:p>
          <a:p>
            <a:r>
              <a:rPr lang="de-DE" dirty="0"/>
              <a:t>Identitätsprüfung gegen Referenzbild</a:t>
            </a:r>
          </a:p>
          <a:p>
            <a:r>
              <a:rPr lang="de-DE" dirty="0"/>
              <a:t>Identitätszuordnung mittels Datenbank</a:t>
            </a:r>
          </a:p>
          <a:p>
            <a:r>
              <a:rPr lang="de-DE" dirty="0"/>
              <a:t>Gesichtsdetektion</a:t>
            </a:r>
          </a:p>
          <a:p>
            <a:r>
              <a:rPr lang="de-DE" dirty="0" err="1"/>
              <a:t>Realtimeanalyse</a:t>
            </a:r>
            <a:r>
              <a:rPr lang="de-DE" dirty="0"/>
              <a:t> von </a:t>
            </a:r>
            <a:r>
              <a:rPr lang="de-DE" dirty="0" err="1"/>
              <a:t>Videostreams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ACD042-AEF3-4810-AB06-C140D0F8C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10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 Plugin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5B395B7-BF26-4EF3-801D-8B0C5149D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0" y="948998"/>
            <a:ext cx="11353800" cy="59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3E1D76F-FA30-49CA-A0A2-4CDC64BD1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41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CCB2A1-3C6B-4885-9368-BAA192BF0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 Plugin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EB65C6-73D9-435D-81A9-B4522D1CA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Ermöglicht Zugriff von Godot auf Android Kameraapp</a:t>
            </a:r>
          </a:p>
          <a:p>
            <a:r>
              <a:rPr lang="de-DE" i="1" dirty="0"/>
              <a:t>Erläuterung des Interaktionsdiagramms</a:t>
            </a:r>
          </a:p>
          <a:p>
            <a:r>
              <a:rPr lang="de-DE" dirty="0"/>
              <a:t>Nutzung von Godot Signalen</a:t>
            </a:r>
          </a:p>
          <a:p>
            <a:pPr lvl="1"/>
            <a:r>
              <a:rPr lang="de-DE" dirty="0"/>
              <a:t>Implementierung des Observer Patterns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2D1A49-9AD3-42D6-97A4-353B46B65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88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446D78A-6799-4C9C-884F-AC88D889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3FEC187-64D1-4567-B58E-15FA47B3A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929" y="2160000"/>
            <a:ext cx="4727381" cy="313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1629134-8863-4126-9647-A46CB01CA5CA}"/>
              </a:ext>
            </a:extLst>
          </p:cNvPr>
          <p:cNvSpPr txBox="1"/>
          <p:nvPr/>
        </p:nvSpPr>
        <p:spPr>
          <a:xfrm>
            <a:off x="5682637" y="1945396"/>
            <a:ext cx="62138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Inspiration durch aktuelle Situation in 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Entwicklung staatliches </a:t>
            </a:r>
            <a:br>
              <a:rPr lang="de-DE" sz="2400" dirty="0"/>
            </a:br>
            <a:r>
              <a:rPr lang="de-DE" sz="2400" dirty="0" err="1"/>
              <a:t>Social</a:t>
            </a:r>
            <a:r>
              <a:rPr lang="de-DE" sz="2400" dirty="0"/>
              <a:t> </a:t>
            </a:r>
            <a:r>
              <a:rPr lang="de-DE" sz="2400" dirty="0" err="1"/>
              <a:t>Credit</a:t>
            </a:r>
            <a:r>
              <a:rPr lang="de-DE" sz="2400" dirty="0"/>
              <a:t> System seit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Landesweite Einführung ab 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Punktevergabe bzw. -abzug abhängig vom Verhalten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B944BB7-D49A-422A-A51B-B74B764E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28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Godot Game Engine</a:t>
            </a:r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5E9CE21-7525-4866-9ABA-3BD1C8EA3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236" y="536502"/>
            <a:ext cx="2437364" cy="982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8999C6B-3A35-4637-8657-76E37F96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800" y="1545934"/>
            <a:ext cx="8534400" cy="5098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7757C76-80B1-42CE-9B8A-E9691504ADC6}"/>
              </a:ext>
            </a:extLst>
          </p:cNvPr>
          <p:cNvSpPr/>
          <p:nvPr/>
        </p:nvSpPr>
        <p:spPr>
          <a:xfrm>
            <a:off x="2000250" y="1703388"/>
            <a:ext cx="2019300" cy="25003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8224CEB-A37F-4DF3-BE74-8CA0FDB206E5}"/>
              </a:ext>
            </a:extLst>
          </p:cNvPr>
          <p:cNvSpPr/>
          <p:nvPr/>
        </p:nvSpPr>
        <p:spPr>
          <a:xfrm>
            <a:off x="4019550" y="1862138"/>
            <a:ext cx="4749800" cy="34499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7605E83-7B4A-4EA4-869C-4C533934D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20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3CAA555-6323-4692-97A4-2494161C9A69}"/>
              </a:ext>
            </a:extLst>
          </p:cNvPr>
          <p:cNvSpPr txBox="1"/>
          <p:nvPr/>
        </p:nvSpPr>
        <p:spPr>
          <a:xfrm>
            <a:off x="1904888" y="6644621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Godot Szeneneditor</a:t>
            </a:r>
          </a:p>
        </p:txBody>
      </p:sp>
    </p:spTree>
    <p:extLst>
      <p:ext uri="{BB962C8B-B14F-4D97-AF65-F5344CB8AC3E}">
        <p14:creationId xmlns:p14="http://schemas.microsoft.com/office/powerpoint/2010/main" val="308585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Godot Game Engine</a:t>
            </a:r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5E9CE21-7525-4866-9ABA-3BD1C8EA3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236" y="536502"/>
            <a:ext cx="2437364" cy="982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49ECC542-8CEC-4048-B303-3A00F3DBC3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3" r="75611" b="48479"/>
          <a:stretch/>
        </p:blipFill>
        <p:spPr bwMode="auto">
          <a:xfrm>
            <a:off x="601826" y="1354038"/>
            <a:ext cx="4390389" cy="518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DCC04652-1731-482A-9EE6-73258F0ED9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6" t="5783" r="20032" b="25672"/>
          <a:stretch/>
        </p:blipFill>
        <p:spPr bwMode="auto">
          <a:xfrm>
            <a:off x="5301940" y="1581417"/>
            <a:ext cx="6547160" cy="4828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769947C-2538-4C48-BBB3-5CA1E4029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21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796680E-39CA-4E35-B831-E06AFDBDB9FE}"/>
              </a:ext>
            </a:extLst>
          </p:cNvPr>
          <p:cNvSpPr txBox="1"/>
          <p:nvPr/>
        </p:nvSpPr>
        <p:spPr>
          <a:xfrm>
            <a:off x="5301940" y="6435131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Godot Szene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652E62A-59B9-4AB4-B531-4EEEE2153ADD}"/>
              </a:ext>
            </a:extLst>
          </p:cNvPr>
          <p:cNvSpPr txBox="1"/>
          <p:nvPr/>
        </p:nvSpPr>
        <p:spPr>
          <a:xfrm>
            <a:off x="601826" y="6541620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Godot Szenenbaum</a:t>
            </a:r>
          </a:p>
        </p:txBody>
      </p:sp>
    </p:spTree>
    <p:extLst>
      <p:ext uri="{BB962C8B-B14F-4D97-AF65-F5344CB8AC3E}">
        <p14:creationId xmlns:p14="http://schemas.microsoft.com/office/powerpoint/2010/main" val="1768423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DB4910-9F76-4CBE-BDD8-875152E3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Godot Game Engine</a:t>
            </a:r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5E9CE21-7525-4866-9ABA-3BD1C8EA3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236" y="536502"/>
            <a:ext cx="2437364" cy="982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9A569E33-FE5B-44D9-A9FD-22D4394F3F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5" t="6297" r="19914" b="25925"/>
          <a:stretch/>
        </p:blipFill>
        <p:spPr bwMode="auto">
          <a:xfrm>
            <a:off x="2261118" y="1338810"/>
            <a:ext cx="7111482" cy="515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ABF4B72-2ED0-44DB-9CE1-7C36E65B2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22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F1449DB-240E-4562-BE8B-2503521228CE}"/>
              </a:ext>
            </a:extLst>
          </p:cNvPr>
          <p:cNvSpPr txBox="1"/>
          <p:nvPr/>
        </p:nvSpPr>
        <p:spPr>
          <a:xfrm>
            <a:off x="2261118" y="6492875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/>
              <a:t>Godot Codeeditor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3475762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6D113-2051-4F24-BDC4-E915F9E8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Godot Game Engine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D04973-A064-4D96-B514-21ED9A1F9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Open Source Game Engine für 2D und 3D Spiele</a:t>
            </a:r>
          </a:p>
          <a:p>
            <a:r>
              <a:rPr lang="de-DE" dirty="0"/>
              <a:t>Editor ermöglicht Konstruktion von Szenen</a:t>
            </a:r>
          </a:p>
          <a:p>
            <a:pPr lvl="1"/>
            <a:r>
              <a:rPr lang="de-DE" dirty="0"/>
              <a:t>Hierarchisch aufgebaut</a:t>
            </a:r>
          </a:p>
          <a:p>
            <a:r>
              <a:rPr lang="de-DE" dirty="0"/>
              <a:t>Viele Funktionalitäten bereits vorhanden</a:t>
            </a:r>
          </a:p>
          <a:p>
            <a:r>
              <a:rPr lang="de-DE" dirty="0"/>
              <a:t>Weitere lassen sich hinzufügen durch benutzerdefinierte Skripte</a:t>
            </a:r>
          </a:p>
          <a:p>
            <a:r>
              <a:rPr lang="de-DE" dirty="0"/>
              <a:t>Eigene Programmiersprache</a:t>
            </a:r>
          </a:p>
          <a:p>
            <a:pPr lvl="1"/>
            <a:r>
              <a:rPr lang="de-DE" dirty="0"/>
              <a:t>Optimiert für die Engine</a:t>
            </a:r>
          </a:p>
          <a:p>
            <a:pPr lvl="1"/>
            <a:r>
              <a:rPr lang="de-DE" dirty="0"/>
              <a:t>Python-basiert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0ABB-B2A5-40AB-95CF-31D9BBCC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36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C3ADCD-C82A-4C1F-9AE5-1A43703C7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Projektverlauf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8A38ED6-1991-4D00-9075-60BD834463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989" y="1384299"/>
            <a:ext cx="2786496" cy="5108575"/>
          </a:xfrm>
        </p:spPr>
      </p:pic>
      <p:pic>
        <p:nvPicPr>
          <p:cNvPr id="4" name="XRecorder_Edited_08122021_164702">
            <a:hlinkClick r:id="" action="ppaction://media"/>
            <a:extLst>
              <a:ext uri="{FF2B5EF4-FFF2-40B4-BE49-F238E27FC236}">
                <a16:creationId xmlns:a16="http://schemas.microsoft.com/office/drawing/2014/main" id="{974CAC30-1D8B-41A0-98E4-83344C45AA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7573" b="6808"/>
          <a:stretch/>
        </p:blipFill>
        <p:spPr>
          <a:xfrm>
            <a:off x="2164320" y="1384299"/>
            <a:ext cx="2885692" cy="510857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CF95953-51CB-4A48-80ED-C6CDC753A139}"/>
              </a:ext>
            </a:extLst>
          </p:cNvPr>
          <p:cNvSpPr txBox="1"/>
          <p:nvPr/>
        </p:nvSpPr>
        <p:spPr>
          <a:xfrm>
            <a:off x="3185160" y="2709862"/>
            <a:ext cx="5707012" cy="1862048"/>
          </a:xfrm>
          <a:custGeom>
            <a:avLst/>
            <a:gdLst>
              <a:gd name="connsiteX0" fmla="*/ 0 w 5707012"/>
              <a:gd name="connsiteY0" fmla="*/ 0 h 1862048"/>
              <a:gd name="connsiteX1" fmla="*/ 462902 w 5707012"/>
              <a:gd name="connsiteY1" fmla="*/ 0 h 1862048"/>
              <a:gd name="connsiteX2" fmla="*/ 1211155 w 5707012"/>
              <a:gd name="connsiteY2" fmla="*/ 0 h 1862048"/>
              <a:gd name="connsiteX3" fmla="*/ 1674057 w 5707012"/>
              <a:gd name="connsiteY3" fmla="*/ 0 h 1862048"/>
              <a:gd name="connsiteX4" fmla="*/ 2251099 w 5707012"/>
              <a:gd name="connsiteY4" fmla="*/ 0 h 1862048"/>
              <a:gd name="connsiteX5" fmla="*/ 2771071 w 5707012"/>
              <a:gd name="connsiteY5" fmla="*/ 0 h 1862048"/>
              <a:gd name="connsiteX6" fmla="*/ 3291044 w 5707012"/>
              <a:gd name="connsiteY6" fmla="*/ 0 h 1862048"/>
              <a:gd name="connsiteX7" fmla="*/ 3753946 w 5707012"/>
              <a:gd name="connsiteY7" fmla="*/ 0 h 1862048"/>
              <a:gd name="connsiteX8" fmla="*/ 4216848 w 5707012"/>
              <a:gd name="connsiteY8" fmla="*/ 0 h 1862048"/>
              <a:gd name="connsiteX9" fmla="*/ 4793890 w 5707012"/>
              <a:gd name="connsiteY9" fmla="*/ 0 h 1862048"/>
              <a:gd name="connsiteX10" fmla="*/ 5707012 w 5707012"/>
              <a:gd name="connsiteY10" fmla="*/ 0 h 1862048"/>
              <a:gd name="connsiteX11" fmla="*/ 5707012 w 5707012"/>
              <a:gd name="connsiteY11" fmla="*/ 602062 h 1862048"/>
              <a:gd name="connsiteX12" fmla="*/ 5707012 w 5707012"/>
              <a:gd name="connsiteY12" fmla="*/ 1241365 h 1862048"/>
              <a:gd name="connsiteX13" fmla="*/ 5707012 w 5707012"/>
              <a:gd name="connsiteY13" fmla="*/ 1862048 h 1862048"/>
              <a:gd name="connsiteX14" fmla="*/ 5072900 w 5707012"/>
              <a:gd name="connsiteY14" fmla="*/ 1862048 h 1862048"/>
              <a:gd name="connsiteX15" fmla="*/ 4552927 w 5707012"/>
              <a:gd name="connsiteY15" fmla="*/ 1862048 h 1862048"/>
              <a:gd name="connsiteX16" fmla="*/ 3804675 w 5707012"/>
              <a:gd name="connsiteY16" fmla="*/ 1862048 h 1862048"/>
              <a:gd name="connsiteX17" fmla="*/ 3284702 w 5707012"/>
              <a:gd name="connsiteY17" fmla="*/ 1862048 h 1862048"/>
              <a:gd name="connsiteX18" fmla="*/ 2593520 w 5707012"/>
              <a:gd name="connsiteY18" fmla="*/ 1862048 h 1862048"/>
              <a:gd name="connsiteX19" fmla="*/ 1902337 w 5707012"/>
              <a:gd name="connsiteY19" fmla="*/ 1862048 h 1862048"/>
              <a:gd name="connsiteX20" fmla="*/ 1268225 w 5707012"/>
              <a:gd name="connsiteY20" fmla="*/ 1862048 h 1862048"/>
              <a:gd name="connsiteX21" fmla="*/ 805323 w 5707012"/>
              <a:gd name="connsiteY21" fmla="*/ 1862048 h 1862048"/>
              <a:gd name="connsiteX22" fmla="*/ 0 w 5707012"/>
              <a:gd name="connsiteY22" fmla="*/ 1862048 h 1862048"/>
              <a:gd name="connsiteX23" fmla="*/ 0 w 5707012"/>
              <a:gd name="connsiteY23" fmla="*/ 1222745 h 1862048"/>
              <a:gd name="connsiteX24" fmla="*/ 0 w 5707012"/>
              <a:gd name="connsiteY24" fmla="*/ 583442 h 1862048"/>
              <a:gd name="connsiteX25" fmla="*/ 0 w 5707012"/>
              <a:gd name="connsiteY25" fmla="*/ 0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07012" h="1862048" fill="none" extrusionOk="0">
                <a:moveTo>
                  <a:pt x="0" y="0"/>
                </a:moveTo>
                <a:cubicBezTo>
                  <a:pt x="222235" y="-21867"/>
                  <a:pt x="367625" y="13385"/>
                  <a:pt x="462902" y="0"/>
                </a:cubicBezTo>
                <a:cubicBezTo>
                  <a:pt x="558179" y="-13385"/>
                  <a:pt x="852708" y="-9099"/>
                  <a:pt x="1211155" y="0"/>
                </a:cubicBezTo>
                <a:cubicBezTo>
                  <a:pt x="1569602" y="9099"/>
                  <a:pt x="1460431" y="-17552"/>
                  <a:pt x="1674057" y="0"/>
                </a:cubicBezTo>
                <a:cubicBezTo>
                  <a:pt x="1887683" y="17552"/>
                  <a:pt x="2084053" y="-12990"/>
                  <a:pt x="2251099" y="0"/>
                </a:cubicBezTo>
                <a:cubicBezTo>
                  <a:pt x="2418145" y="12990"/>
                  <a:pt x="2524112" y="46"/>
                  <a:pt x="2771071" y="0"/>
                </a:cubicBezTo>
                <a:cubicBezTo>
                  <a:pt x="3018030" y="-46"/>
                  <a:pt x="3175257" y="17493"/>
                  <a:pt x="3291044" y="0"/>
                </a:cubicBezTo>
                <a:cubicBezTo>
                  <a:pt x="3406831" y="-17493"/>
                  <a:pt x="3602598" y="-17394"/>
                  <a:pt x="3753946" y="0"/>
                </a:cubicBezTo>
                <a:cubicBezTo>
                  <a:pt x="3905294" y="17394"/>
                  <a:pt x="4031687" y="-10086"/>
                  <a:pt x="4216848" y="0"/>
                </a:cubicBezTo>
                <a:cubicBezTo>
                  <a:pt x="4402009" y="10086"/>
                  <a:pt x="4593236" y="-10174"/>
                  <a:pt x="4793890" y="0"/>
                </a:cubicBezTo>
                <a:cubicBezTo>
                  <a:pt x="4994544" y="10174"/>
                  <a:pt x="5308217" y="43805"/>
                  <a:pt x="5707012" y="0"/>
                </a:cubicBezTo>
                <a:cubicBezTo>
                  <a:pt x="5685368" y="280084"/>
                  <a:pt x="5707364" y="478253"/>
                  <a:pt x="5707012" y="602062"/>
                </a:cubicBezTo>
                <a:cubicBezTo>
                  <a:pt x="5706660" y="725871"/>
                  <a:pt x="5683826" y="956054"/>
                  <a:pt x="5707012" y="1241365"/>
                </a:cubicBezTo>
                <a:cubicBezTo>
                  <a:pt x="5730198" y="1526676"/>
                  <a:pt x="5698149" y="1658245"/>
                  <a:pt x="5707012" y="1862048"/>
                </a:cubicBezTo>
                <a:cubicBezTo>
                  <a:pt x="5470518" y="1834509"/>
                  <a:pt x="5371517" y="1870951"/>
                  <a:pt x="5072900" y="1862048"/>
                </a:cubicBezTo>
                <a:cubicBezTo>
                  <a:pt x="4774283" y="1853145"/>
                  <a:pt x="4693331" y="1843584"/>
                  <a:pt x="4552927" y="1862048"/>
                </a:cubicBezTo>
                <a:cubicBezTo>
                  <a:pt x="4412523" y="1880512"/>
                  <a:pt x="4099826" y="1851476"/>
                  <a:pt x="3804675" y="1862048"/>
                </a:cubicBezTo>
                <a:cubicBezTo>
                  <a:pt x="3509524" y="1872620"/>
                  <a:pt x="3396999" y="1880714"/>
                  <a:pt x="3284702" y="1862048"/>
                </a:cubicBezTo>
                <a:cubicBezTo>
                  <a:pt x="3172405" y="1843382"/>
                  <a:pt x="2856817" y="1892752"/>
                  <a:pt x="2593520" y="1862048"/>
                </a:cubicBezTo>
                <a:cubicBezTo>
                  <a:pt x="2330223" y="1831344"/>
                  <a:pt x="2151807" y="1863404"/>
                  <a:pt x="1902337" y="1862048"/>
                </a:cubicBezTo>
                <a:cubicBezTo>
                  <a:pt x="1652867" y="1860692"/>
                  <a:pt x="1560016" y="1889888"/>
                  <a:pt x="1268225" y="1862048"/>
                </a:cubicBezTo>
                <a:cubicBezTo>
                  <a:pt x="976434" y="1834208"/>
                  <a:pt x="915446" y="1843920"/>
                  <a:pt x="805323" y="1862048"/>
                </a:cubicBezTo>
                <a:cubicBezTo>
                  <a:pt x="695200" y="1880176"/>
                  <a:pt x="232595" y="1836105"/>
                  <a:pt x="0" y="1862048"/>
                </a:cubicBezTo>
                <a:cubicBezTo>
                  <a:pt x="23694" y="1680215"/>
                  <a:pt x="-25771" y="1376938"/>
                  <a:pt x="0" y="1222745"/>
                </a:cubicBezTo>
                <a:cubicBezTo>
                  <a:pt x="25771" y="1068552"/>
                  <a:pt x="-13754" y="789334"/>
                  <a:pt x="0" y="583442"/>
                </a:cubicBezTo>
                <a:cubicBezTo>
                  <a:pt x="13754" y="377550"/>
                  <a:pt x="-2676" y="219604"/>
                  <a:pt x="0" y="0"/>
                </a:cubicBezTo>
                <a:close/>
              </a:path>
              <a:path w="5707012" h="1862048" stroke="0" extrusionOk="0">
                <a:moveTo>
                  <a:pt x="0" y="0"/>
                </a:moveTo>
                <a:cubicBezTo>
                  <a:pt x="202915" y="24403"/>
                  <a:pt x="334627" y="19390"/>
                  <a:pt x="519972" y="0"/>
                </a:cubicBezTo>
                <a:cubicBezTo>
                  <a:pt x="705317" y="-19390"/>
                  <a:pt x="942121" y="-337"/>
                  <a:pt x="1268225" y="0"/>
                </a:cubicBezTo>
                <a:cubicBezTo>
                  <a:pt x="1594329" y="337"/>
                  <a:pt x="1583021" y="21268"/>
                  <a:pt x="1788197" y="0"/>
                </a:cubicBezTo>
                <a:cubicBezTo>
                  <a:pt x="1993373" y="-21268"/>
                  <a:pt x="2084112" y="-10576"/>
                  <a:pt x="2251099" y="0"/>
                </a:cubicBezTo>
                <a:cubicBezTo>
                  <a:pt x="2418086" y="10576"/>
                  <a:pt x="2671824" y="-13279"/>
                  <a:pt x="2942282" y="0"/>
                </a:cubicBezTo>
                <a:cubicBezTo>
                  <a:pt x="3212740" y="13279"/>
                  <a:pt x="3300982" y="26299"/>
                  <a:pt x="3519324" y="0"/>
                </a:cubicBezTo>
                <a:cubicBezTo>
                  <a:pt x="3737666" y="-26299"/>
                  <a:pt x="3860275" y="14808"/>
                  <a:pt x="3982226" y="0"/>
                </a:cubicBezTo>
                <a:cubicBezTo>
                  <a:pt x="4104177" y="-14808"/>
                  <a:pt x="4488925" y="393"/>
                  <a:pt x="4673409" y="0"/>
                </a:cubicBezTo>
                <a:cubicBezTo>
                  <a:pt x="4857893" y="-393"/>
                  <a:pt x="5210237" y="7268"/>
                  <a:pt x="5707012" y="0"/>
                </a:cubicBezTo>
                <a:cubicBezTo>
                  <a:pt x="5703753" y="142874"/>
                  <a:pt x="5729658" y="377029"/>
                  <a:pt x="5707012" y="639303"/>
                </a:cubicBezTo>
                <a:cubicBezTo>
                  <a:pt x="5684366" y="901577"/>
                  <a:pt x="5714303" y="1063981"/>
                  <a:pt x="5707012" y="1259986"/>
                </a:cubicBezTo>
                <a:cubicBezTo>
                  <a:pt x="5699721" y="1455991"/>
                  <a:pt x="5687625" y="1582844"/>
                  <a:pt x="5707012" y="1862048"/>
                </a:cubicBezTo>
                <a:cubicBezTo>
                  <a:pt x="5482131" y="1891035"/>
                  <a:pt x="5248387" y="1842983"/>
                  <a:pt x="5072900" y="1862048"/>
                </a:cubicBezTo>
                <a:cubicBezTo>
                  <a:pt x="4897413" y="1881113"/>
                  <a:pt x="4692211" y="1836132"/>
                  <a:pt x="4552927" y="1862048"/>
                </a:cubicBezTo>
                <a:cubicBezTo>
                  <a:pt x="4413643" y="1887964"/>
                  <a:pt x="4299408" y="1860295"/>
                  <a:pt x="4090025" y="1862048"/>
                </a:cubicBezTo>
                <a:cubicBezTo>
                  <a:pt x="3880642" y="1863801"/>
                  <a:pt x="3798385" y="1882520"/>
                  <a:pt x="3512983" y="1862048"/>
                </a:cubicBezTo>
                <a:cubicBezTo>
                  <a:pt x="3227581" y="1841576"/>
                  <a:pt x="3223483" y="1890224"/>
                  <a:pt x="2935941" y="1862048"/>
                </a:cubicBezTo>
                <a:cubicBezTo>
                  <a:pt x="2648399" y="1833872"/>
                  <a:pt x="2646300" y="1844476"/>
                  <a:pt x="2473039" y="1862048"/>
                </a:cubicBezTo>
                <a:cubicBezTo>
                  <a:pt x="2299778" y="1879620"/>
                  <a:pt x="1964217" y="1828874"/>
                  <a:pt x="1724786" y="1862048"/>
                </a:cubicBezTo>
                <a:cubicBezTo>
                  <a:pt x="1485355" y="1895222"/>
                  <a:pt x="1404451" y="1875570"/>
                  <a:pt x="1204814" y="1862048"/>
                </a:cubicBezTo>
                <a:cubicBezTo>
                  <a:pt x="1005177" y="1848526"/>
                  <a:pt x="902963" y="1884383"/>
                  <a:pt x="684841" y="1862048"/>
                </a:cubicBezTo>
                <a:cubicBezTo>
                  <a:pt x="466719" y="1839713"/>
                  <a:pt x="188973" y="1836204"/>
                  <a:pt x="0" y="1862048"/>
                </a:cubicBezTo>
                <a:cubicBezTo>
                  <a:pt x="-14177" y="1601391"/>
                  <a:pt x="10731" y="1342825"/>
                  <a:pt x="0" y="1204124"/>
                </a:cubicBezTo>
                <a:cubicBezTo>
                  <a:pt x="-10731" y="1065423"/>
                  <a:pt x="-6244" y="821424"/>
                  <a:pt x="0" y="583442"/>
                </a:cubicBezTo>
                <a:cubicBezTo>
                  <a:pt x="6244" y="345460"/>
                  <a:pt x="-9991" y="166690"/>
                  <a:pt x="0" y="0"/>
                </a:cubicBezTo>
                <a:close/>
              </a:path>
            </a:pathLst>
          </a:custGeom>
          <a:solidFill>
            <a:srgbClr val="FFFFFF">
              <a:alpha val="74902"/>
            </a:srgb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95066208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de-DE" sz="11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DANKE!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F556F24-6C5E-4902-9109-96C182E8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2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F04211-1D60-4CFA-A277-5DEBBF6B6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Projektverlauf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D34D4E-2613-4689-BEF0-317B8FD5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Aufzeigen der Entwicklung des Projektes</a:t>
            </a:r>
          </a:p>
          <a:p>
            <a:r>
              <a:rPr lang="de-DE" dirty="0"/>
              <a:t>Linker Screenshot evtl. noch bekannt</a:t>
            </a:r>
          </a:p>
          <a:p>
            <a:r>
              <a:rPr lang="de-DE" dirty="0"/>
              <a:t>Rechter Screenshot zeigt aktuelle Version</a:t>
            </a:r>
          </a:p>
          <a:p>
            <a:endParaRPr lang="de-DE" dirty="0"/>
          </a:p>
          <a:p>
            <a:r>
              <a:rPr lang="de-DE" dirty="0"/>
              <a:t>Vielen Dank an Lukas und den Lehrstuhl für</a:t>
            </a:r>
          </a:p>
          <a:p>
            <a:pPr lvl="1"/>
            <a:r>
              <a:rPr lang="de-DE" dirty="0"/>
              <a:t>Grafiken, die eine Menge an Arbeit erspart haben</a:t>
            </a:r>
          </a:p>
          <a:p>
            <a:pPr lvl="1"/>
            <a:r>
              <a:rPr lang="de-DE" dirty="0"/>
              <a:t>Server, der die Gesichtsanalyse übernimmt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B187413-697A-49F2-8603-E4641B43F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81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9A28CC-B245-40CF-B350-D56CDB8B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Projektverlauf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3AA4E7C-2BF7-4210-9096-D0E763F03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4211" y="1418804"/>
            <a:ext cx="7723577" cy="5248696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976C88A-B05F-4668-93B0-F4DAF6FA7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8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F04211-1D60-4CFA-A277-5DEBBF6B6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Projektverlauf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D34D4E-2613-4689-BEF0-317B8FD5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Anwendung von </a:t>
            </a:r>
            <a:r>
              <a:rPr lang="de-DE" dirty="0" err="1"/>
              <a:t>Scrum</a:t>
            </a:r>
            <a:r>
              <a:rPr lang="de-DE" dirty="0"/>
              <a:t> und Kanban</a:t>
            </a:r>
          </a:p>
          <a:p>
            <a:pPr lvl="1"/>
            <a:r>
              <a:rPr lang="de-DE" dirty="0"/>
              <a:t>Project Board zur Verwaltung von User Stories</a:t>
            </a:r>
          </a:p>
          <a:p>
            <a:pPr lvl="1"/>
            <a:r>
              <a:rPr lang="de-DE" dirty="0"/>
              <a:t>Wöchentliche Meetings mit Doppelrolle als Kunde und Entwickler</a:t>
            </a:r>
          </a:p>
          <a:p>
            <a:r>
              <a:rPr lang="de-DE" dirty="0"/>
              <a:t>Zu Beginn ausschließlich Pair </a:t>
            </a:r>
            <a:r>
              <a:rPr lang="de-DE" dirty="0" err="1"/>
              <a:t>Programming</a:t>
            </a:r>
            <a:endParaRPr lang="de-DE" dirty="0"/>
          </a:p>
          <a:p>
            <a:pPr lvl="1"/>
            <a:r>
              <a:rPr lang="de-DE" dirty="0"/>
              <a:t>Später aus Zeitgründen auch Aufteilung der Aufgaben</a:t>
            </a:r>
          </a:p>
          <a:p>
            <a:r>
              <a:rPr lang="de-DE" dirty="0"/>
              <a:t>Konstanter Fortschritt durch regelmäßige Meetings und feste Termine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9880ACA-7014-438A-B22A-6974C693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4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6FCAB-39CF-4AEB-BB06-E7187820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of</a:t>
            </a:r>
            <a:r>
              <a:rPr lang="de-DE" dirty="0"/>
              <a:t> Commit Messages (Cars Edition)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544142F4-047C-49D9-AF1B-F9012F0EC8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745"/>
          <a:stretch/>
        </p:blipFill>
        <p:spPr>
          <a:xfrm>
            <a:off x="3657600" y="3006725"/>
            <a:ext cx="5648206" cy="1989188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203A8DB7-9934-434B-984F-59EF244631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971"/>
          <a:stretch/>
        </p:blipFill>
        <p:spPr>
          <a:xfrm rot="20261044">
            <a:off x="1972906" y="3191206"/>
            <a:ext cx="8246188" cy="173780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8F21EA2-0425-420D-A093-6D1D68A7D1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000"/>
          <a:stretch/>
        </p:blipFill>
        <p:spPr>
          <a:xfrm rot="852159">
            <a:off x="1171095" y="3048111"/>
            <a:ext cx="9849811" cy="190641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9925052-1531-4D87-B039-A3B8A8A1D2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3628"/>
          <a:stretch/>
        </p:blipFill>
        <p:spPr>
          <a:xfrm>
            <a:off x="1087756" y="2828503"/>
            <a:ext cx="10389403" cy="205786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13B36C0-0426-4B03-BB5A-4D75DD0833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5878"/>
          <a:stretch/>
        </p:blipFill>
        <p:spPr>
          <a:xfrm rot="20759774">
            <a:off x="896830" y="2850511"/>
            <a:ext cx="10779764" cy="180851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A60DFFF-9370-42D2-BC9B-D8619A282E9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2442"/>
          <a:stretch/>
        </p:blipFill>
        <p:spPr>
          <a:xfrm rot="1647067">
            <a:off x="2475013" y="2842697"/>
            <a:ext cx="7241974" cy="202947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4327293-471B-4068-904E-C58B7D84921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5329"/>
          <a:stretch/>
        </p:blipFill>
        <p:spPr>
          <a:xfrm>
            <a:off x="2091560" y="2545823"/>
            <a:ext cx="8148665" cy="2417894"/>
          </a:xfrm>
          <a:prstGeom prst="rect">
            <a:avLst/>
          </a:prstGeom>
        </p:spPr>
      </p:pic>
      <p:sp>
        <p:nvSpPr>
          <p:cNvPr id="38" name="Foliennummernplatzhalter 37">
            <a:extLst>
              <a:ext uri="{FF2B5EF4-FFF2-40B4-BE49-F238E27FC236}">
                <a16:creationId xmlns:a16="http://schemas.microsoft.com/office/drawing/2014/main" id="{A169620F-372E-4315-B158-46C5940B2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8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9B1DB51-E775-4275-952D-44AEED79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9D16422-E251-464D-924E-AFB21617E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Komplexere Story</a:t>
            </a:r>
          </a:p>
          <a:p>
            <a:pPr lvl="1"/>
            <a:r>
              <a:rPr lang="de-DE" dirty="0"/>
              <a:t>Weitere Entscheidungsmöglichkeiten</a:t>
            </a:r>
          </a:p>
          <a:p>
            <a:pPr lvl="1"/>
            <a:r>
              <a:rPr lang="de-DE" dirty="0"/>
              <a:t>Mehr ethische Dilemma</a:t>
            </a:r>
          </a:p>
          <a:p>
            <a:pPr lvl="1"/>
            <a:endParaRPr lang="de-DE" dirty="0"/>
          </a:p>
          <a:p>
            <a:r>
              <a:rPr lang="de-DE" dirty="0"/>
              <a:t>Job als </a:t>
            </a:r>
            <a:r>
              <a:rPr lang="de-DE" dirty="0" err="1"/>
              <a:t>Minigame</a:t>
            </a:r>
            <a:endParaRPr lang="de-DE" dirty="0"/>
          </a:p>
          <a:p>
            <a:pPr lvl="1"/>
            <a:r>
              <a:rPr lang="de-DE" dirty="0"/>
              <a:t>Like Papers, </a:t>
            </a:r>
            <a:r>
              <a:rPr lang="de-DE" dirty="0" err="1"/>
              <a:t>Please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CA97739-4C79-4F41-B12F-658A9649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713" y="730560"/>
            <a:ext cx="2286319" cy="3572374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59F33C8-0A26-4948-AE78-7E2B2D208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906" y="3941148"/>
            <a:ext cx="3731819" cy="174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313F35A-353B-4B28-92B2-25D98413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16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446D78A-6799-4C9C-884F-AC88D889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E2C4C23-C782-4ED3-9FD3-4ACAC9387632}"/>
              </a:ext>
            </a:extLst>
          </p:cNvPr>
          <p:cNvSpPr txBox="1"/>
          <p:nvPr/>
        </p:nvSpPr>
        <p:spPr>
          <a:xfrm>
            <a:off x="682677" y="1576696"/>
            <a:ext cx="62196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Alle Bürger verpflichtet teilzunehmen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Einige unter verschärfter Beobachtung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Geführt in Datenbank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Überwachungstechniken wie </a:t>
            </a:r>
            <a:br>
              <a:rPr lang="de-DE" sz="2400" dirty="0"/>
            </a:br>
            <a:r>
              <a:rPr lang="de-DE" sz="2400" dirty="0"/>
              <a:t>Videoüberwachung und Gesichtserkennung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Wichtige Bewertungskriterien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Bonität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Konsumverhalten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Regelverstöße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89A4A2CE-52D2-4894-AF05-37F0AF12D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751" y="2160000"/>
            <a:ext cx="4789048" cy="318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B7287F6-8C43-4E3A-865D-6F4806F6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474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27DDEFE-1472-4A3C-8D26-A681F27DFDCC}"/>
              </a:ext>
            </a:extLst>
          </p:cNvPr>
          <p:cNvSpPr/>
          <p:nvPr/>
        </p:nvSpPr>
        <p:spPr>
          <a:xfrm>
            <a:off x="-1581150" y="-1219200"/>
            <a:ext cx="17011650" cy="110680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1D5377-A377-4A63-8B23-6A2F58295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80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999397-F8D6-47D9-A73D-E8E5A718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D8461D-19C1-4828-95AA-A0700CE94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de-DE" dirty="0">
                <a:hlinkClick r:id="rId2"/>
              </a:rPr>
              <a:t>https://imgr.search.brave.com/WlQBUnJKS6_dWL-Dxu6Ij1tU8tR8DC9RGNlxHc3jj6E/fit/713/225/ce/1/aHR0cHM6Ly90c2Ux/Lm1tLmJpbmcubmV0/L3RoP2lkPU9JUC5l/SEY2WTk4Rjh2UTc4/TDlydkZYd1VRSGFF/NyZwaWQ9QXBp</a:t>
            </a:r>
            <a:endParaRPr lang="de-DE" dirty="0"/>
          </a:p>
          <a:p>
            <a:r>
              <a:rPr lang="de-DE" dirty="0">
                <a:hlinkClick r:id="rId3"/>
              </a:rPr>
              <a:t>https://imgr.search.brave.com/k2uhjTbBESoB1MGFpmnVsk46aeUw0b37XOslkoP10t4/fit/711/225/ce/1/aHR0cHM6Ly90c2U0/Lm1tLmJpbmcubmV0/L3RoP2lkPU9JUC54/blRuQ1hsMnB5SjYw/emxKd0dOQmZBSGFF/OCZwaWQ9QXBp</a:t>
            </a:r>
            <a:endParaRPr lang="de-DE" dirty="0"/>
          </a:p>
          <a:p>
            <a:r>
              <a:rPr lang="de-DE" dirty="0">
                <a:hlinkClick r:id="rId4"/>
              </a:rPr>
              <a:t>https://imgr.search.brave.com/J6RV2CKQPMHJ6-cDS6O0uikG63iPm9nNyUoHtzvZ3L8/fit/844/225/ce/1/aHR0cHM6Ly90c2U0/Lm1tLmJpbmcubmV0/L3RoP2lkPU9JUC5f/SEstcVZWZXhFeGFZ/T3ZfVGF1b05nSGFF/SyZwaWQ9QXBp</a:t>
            </a:r>
            <a:endParaRPr lang="de-DE" dirty="0"/>
          </a:p>
          <a:p>
            <a:r>
              <a:rPr lang="de-DE" dirty="0">
                <a:hlinkClick r:id="rId5"/>
              </a:rPr>
              <a:t>https://imgr.search.brave.com/phYXrmee9ylC0vP-R4tnvNQqtCmOcoETUesN3UsWxsM/fit/711/225/ce/1/aHR0cHM6Ly90c2U0/LmV4cGxpY2l0LmJp/bmcubmV0L3RoP2lk/PU9JUC5qMFdmV054/ek13N20wUkZCSFVz/SmJRSGFFOCZwaWQ9/QXBp</a:t>
            </a:r>
            <a:endParaRPr lang="de-DE" dirty="0"/>
          </a:p>
          <a:p>
            <a:r>
              <a:rPr lang="de-DE" dirty="0"/>
              <a:t>https://imgr.search.brave.com/WT-gHv6GvbxZiAPSJsfU9hmx5u4UM-PapiRPuI6pBwc/fit/800/533/ce/1/aHR0cHM6Ly90aHVt/YnMuZHJlYW1zdGlt/ZS5jb20vYi9sb3Mt/YW5nZWxlcy1jYWxp/Zm9ybmlhLXVzYS1m/ZWJydWFyeS1oYW5k/cy1ob2xkaW5nLXNt/YXJ0cGhvbmUtY2Fu/ZHktY3J1c2gtc2Fn/YS1nYW1lLWFnYWlu/c3QtYmlnLXNjcmVl/bi0xMzk5OTM3NDMu/anBn</a:t>
            </a:r>
          </a:p>
          <a:p>
            <a:r>
              <a:rPr lang="de-DE" dirty="0">
                <a:hlinkClick r:id="rId6"/>
              </a:rPr>
              <a:t>https://imgr.search.brave.com/86HUrCMrIMdFnvX3X-yY_cNc_QOT0x-axMEs87_uQ90/fit/1176/225/ce/1/aHR0cHM6Ly90c2U0/Lm1tLmJpbmcubmV0/L3RoP2lkPU9JUC51/dkNYcGlkSDgxSmNh/VXg2UXpsVUh3SGFD/XyZwaWQ9QXBp</a:t>
            </a:r>
            <a:endParaRPr lang="de-DE" dirty="0"/>
          </a:p>
          <a:p>
            <a:r>
              <a:rPr lang="de-DE" dirty="0">
                <a:hlinkClick r:id="rId7"/>
              </a:rPr>
              <a:t>https://imgr.search.brave.com/ggXB7bjMlVSUtwXSbUABfFw-vHaIDNTdry3kLVbcVn8/fit/1200/1200/ce/1/aHR0cHM6Ly9sb2dv/ZG93bmxvYWQub3Jn/L3dwLWNvbnRlbnQv/dXBsb2Fkcy8yMDE1/LzA1L2FuZHJvaWQt/bG9nby0zLTIucG5n</a:t>
            </a:r>
            <a:endParaRPr lang="de-DE" dirty="0"/>
          </a:p>
          <a:p>
            <a:r>
              <a:rPr lang="de-DE" dirty="0">
                <a:hlinkClick r:id="rId8"/>
              </a:rPr>
              <a:t>https://imgr.search.brave.com/3PP1pOkVYAW_05SDZ5d9Ze-A8hroRn4tGXHhpxDEipE/fit/599/225/ce/1/aHR0cHM6Ly90c2Uy/Lm1tLmJpbmcubmV0/L3RoP2lkPU9JUC52/eWxrRGNnYmxjaElJ/Nzg3M0s5d3lRSGFG/MyZwaWQ9QXBp</a:t>
            </a:r>
            <a:endParaRPr lang="de-DE" dirty="0"/>
          </a:p>
          <a:p>
            <a:r>
              <a:rPr lang="de-DE" dirty="0">
                <a:hlinkClick r:id="rId9"/>
              </a:rPr>
              <a:t>https://imgr.search.brave.com/nRYPeTHuF_iK3VoexMIgMqaGv0WaFwliejAkP4iFcWk/fit/1200/1150/ce/1/aHR0cHM6Ly9tYW5h/cy50ZWNoL2ltYWdl/cy91cGxvYWRzLzIw/MTUvZG9ja2VyLnBu/Zw</a:t>
            </a:r>
            <a:endParaRPr lang="de-DE" dirty="0"/>
          </a:p>
          <a:p>
            <a:r>
              <a:rPr lang="de-DE" dirty="0"/>
              <a:t>https://raw.githubusercontent.com/serengil/deepface/master/icon/deepface-icon-labeled.png</a:t>
            </a:r>
          </a:p>
          <a:p>
            <a:r>
              <a:rPr lang="de-DE" dirty="0">
                <a:hlinkClick r:id="rId10"/>
              </a:rPr>
              <a:t>https://www.ionos.de/digitalguide/fileadmin/DigitalGuide/Teaser/personenbezogene-daten.jpg</a:t>
            </a:r>
            <a:endParaRPr lang="de-DE" dirty="0"/>
          </a:p>
          <a:p>
            <a:r>
              <a:rPr lang="de-DE" dirty="0">
                <a:hlinkClick r:id="rId11"/>
              </a:rPr>
              <a:t>https://raw.githubusercontent.com/serengil/deepface/master/icon/stock-2.jpg</a:t>
            </a:r>
            <a:endParaRPr lang="de-DE" dirty="0"/>
          </a:p>
          <a:p>
            <a:r>
              <a:rPr lang="de-DE" dirty="0">
                <a:hlinkClick r:id="rId12"/>
              </a:rPr>
              <a:t>https://raw.githubusercontent.com/serengil/deepface/master/icon/stock-1.jpg</a:t>
            </a:r>
            <a:endParaRPr lang="de-DE" dirty="0"/>
          </a:p>
          <a:p>
            <a:r>
              <a:rPr lang="de-DE" dirty="0"/>
              <a:t>https://cdn.cloudflare.steamstatic.com/steam/apps/239030/header.jpg?t=1646889353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BEB01B-E4EE-4F5B-AB32-ED2260EC0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10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446D78A-6799-4C9C-884F-AC88D889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2F248851-A7C8-418F-84AF-65D533A3B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0" y="2160000"/>
            <a:ext cx="5085899" cy="2853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9C7922D-CCE1-443E-BDFD-6C67113807BE}"/>
              </a:ext>
            </a:extLst>
          </p:cNvPr>
          <p:cNvSpPr txBox="1"/>
          <p:nvPr/>
        </p:nvSpPr>
        <p:spPr>
          <a:xfrm>
            <a:off x="614160" y="2160000"/>
            <a:ext cx="532010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Erzieherische Funktion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Orientierung am Gemeinwohl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Steuerung und Lenkung der Bürger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Erhöhung der Sicherheit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2000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D6DDA21-BD5C-4A6B-8201-D59519F71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83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446D78A-6799-4C9C-884F-AC88D889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234067-163A-4940-A568-9B6D3D4AF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57" y="2114925"/>
            <a:ext cx="4698209" cy="312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B3414DEA-D04D-442E-8C67-213757D5D1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632116"/>
              </p:ext>
            </p:extLst>
          </p:nvPr>
        </p:nvGraphicFramePr>
        <p:xfrm>
          <a:off x="523631" y="1690688"/>
          <a:ext cx="5923822" cy="3982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1911">
                  <a:extLst>
                    <a:ext uri="{9D8B030D-6E8A-4147-A177-3AD203B41FA5}">
                      <a16:colId xmlns:a16="http://schemas.microsoft.com/office/drawing/2014/main" val="1138953295"/>
                    </a:ext>
                  </a:extLst>
                </a:gridCol>
                <a:gridCol w="2961911">
                  <a:extLst>
                    <a:ext uri="{9D8B030D-6E8A-4147-A177-3AD203B41FA5}">
                      <a16:colId xmlns:a16="http://schemas.microsoft.com/office/drawing/2014/main" val="1933922421"/>
                    </a:ext>
                  </a:extLst>
                </a:gridCol>
              </a:tblGrid>
              <a:tr h="766616">
                <a:tc>
                  <a:txBody>
                    <a:bodyPr/>
                    <a:lstStyle/>
                    <a:p>
                      <a:r>
                        <a:rPr lang="de-DE" dirty="0"/>
                        <a:t>Hohe Punktzahl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Niedrige Punktzahl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98251"/>
                  </a:ext>
                </a:extLst>
              </a:tr>
              <a:tr h="766616">
                <a:tc>
                  <a:txBody>
                    <a:bodyPr/>
                    <a:lstStyle/>
                    <a:p>
                      <a:r>
                        <a:rPr lang="de-DE" dirty="0"/>
                        <a:t>Bevorzugung am Arbeitsplatz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Kein Zugang zu Privatschulen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58994"/>
                  </a:ext>
                </a:extLst>
              </a:tr>
              <a:tr h="766616">
                <a:tc>
                  <a:txBody>
                    <a:bodyPr/>
                    <a:lstStyle/>
                    <a:p>
                      <a:r>
                        <a:rPr lang="de-DE" dirty="0"/>
                        <a:t>Bessere Gesundheitsversorgung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Erschwerter Zugang zu Sozialleistungen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913182"/>
                  </a:ext>
                </a:extLst>
              </a:tr>
              <a:tr h="766616">
                <a:tc>
                  <a:txBody>
                    <a:bodyPr/>
                    <a:lstStyle/>
                    <a:p>
                      <a:r>
                        <a:rPr lang="de-DE" dirty="0"/>
                        <a:t>Günstigerer ÖPNV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Nachteile beim Reisen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674867"/>
                  </a:ext>
                </a:extLst>
              </a:tr>
              <a:tr h="915859">
                <a:tc>
                  <a:txBody>
                    <a:bodyPr/>
                    <a:lstStyle/>
                    <a:p>
                      <a:r>
                        <a:rPr lang="de-DE" dirty="0"/>
                        <a:t>Leichterer Zugang zu Krediten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Eingeschränkte Nutzung öffentlicher Dienstleistungen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234721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F6A2B86-E133-4943-83A6-3BCD2774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58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446D78A-6799-4C9C-884F-AC88D889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C7922D-CCE1-443E-BDFD-6C67113807BE}"/>
              </a:ext>
            </a:extLst>
          </p:cNvPr>
          <p:cNvSpPr txBox="1"/>
          <p:nvPr/>
        </p:nvSpPr>
        <p:spPr>
          <a:xfrm>
            <a:off x="720001" y="2175698"/>
            <a:ext cx="52895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Überwachungsstaat, gläserner Bürger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Soziale Brandmarkung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Etablierung eines Klassensystems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Gesteuerter Markt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Anfällig für Korruption </a:t>
            </a:r>
          </a:p>
        </p:txBody>
      </p:sp>
      <p:pic>
        <p:nvPicPr>
          <p:cNvPr id="1026" name="Picture 2" descr="Was ist das Social-Credit-System?">
            <a:extLst>
              <a:ext uri="{FF2B5EF4-FFF2-40B4-BE49-F238E27FC236}">
                <a16:creationId xmlns:a16="http://schemas.microsoft.com/office/drawing/2014/main" id="{8857FC65-932F-4D87-ABAF-8AF4B471F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459" y="2523243"/>
            <a:ext cx="5501332" cy="288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DBD90C0-3C5B-462D-8FC5-6A602A42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95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805371-F8C7-432C-8ECB-570F7E7AB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3FC600-5696-4BF1-A2CA-1F47238DF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402" y="1940455"/>
            <a:ext cx="7531512" cy="3294018"/>
          </a:xfrm>
        </p:spPr>
        <p:txBody>
          <a:bodyPr>
            <a:normAutofit/>
          </a:bodyPr>
          <a:lstStyle/>
          <a:p>
            <a:r>
              <a:rPr lang="de-DE" sz="2400" dirty="0"/>
              <a:t>Interaktive Story</a:t>
            </a:r>
          </a:p>
          <a:p>
            <a:r>
              <a:rPr lang="de-DE" sz="2400" dirty="0"/>
              <a:t>Spielt in fiktivem, totalitären, asiatischen Staat</a:t>
            </a:r>
          </a:p>
          <a:p>
            <a:r>
              <a:rPr lang="de-DE" sz="2400" dirty="0"/>
              <a:t>Einführung des Community Score</a:t>
            </a:r>
          </a:p>
          <a:p>
            <a:endParaRPr lang="de-DE" sz="2400" dirty="0"/>
          </a:p>
          <a:p>
            <a:r>
              <a:rPr lang="de-DE" sz="2400" dirty="0"/>
              <a:t>Regelmäßige Gesichtsauthentifizierung</a:t>
            </a:r>
          </a:p>
          <a:p>
            <a:pPr lvl="1"/>
            <a:r>
              <a:rPr lang="de-DE" sz="2000" dirty="0"/>
              <a:t>Emotionsanalyse</a:t>
            </a:r>
          </a:p>
          <a:p>
            <a:pPr lvl="1"/>
            <a:r>
              <a:rPr lang="de-DE" sz="2000" dirty="0"/>
              <a:t>Abgleich mit „gewünschten“ Emotionen</a:t>
            </a:r>
          </a:p>
        </p:txBody>
      </p:sp>
      <p:pic>
        <p:nvPicPr>
          <p:cNvPr id="8194" name="Picture 2" descr="game_store">
            <a:extLst>
              <a:ext uri="{FF2B5EF4-FFF2-40B4-BE49-F238E27FC236}">
                <a16:creationId xmlns:a16="http://schemas.microsoft.com/office/drawing/2014/main" id="{B021DE7E-943D-4237-B829-F00C6D972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172" y="1160790"/>
            <a:ext cx="2690830" cy="493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17637622-225F-4232-A5BB-16AB15956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7</a:t>
            </a:fld>
            <a:endParaRPr lang="en-US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8C347BC-D31C-409C-8BBB-5D935077B3FC}"/>
              </a:ext>
            </a:extLst>
          </p:cNvPr>
          <p:cNvSpPr txBox="1"/>
          <p:nvPr/>
        </p:nvSpPr>
        <p:spPr>
          <a:xfrm>
            <a:off x="8662970" y="6094740"/>
            <a:ext cx="2616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In Game Screenshot</a:t>
            </a:r>
          </a:p>
        </p:txBody>
      </p:sp>
    </p:spTree>
    <p:extLst>
      <p:ext uri="{BB962C8B-B14F-4D97-AF65-F5344CB8AC3E}">
        <p14:creationId xmlns:p14="http://schemas.microsoft.com/office/powerpoint/2010/main" val="213504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805371-F8C7-432C-8ECB-570F7E7AB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Charaktere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9CB995D-C2C7-4FA4-8319-302F73007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46" y="1526741"/>
            <a:ext cx="2286319" cy="333421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4CF48428-8D84-4AF0-BC9D-042D0A68C9D9}"/>
              </a:ext>
            </a:extLst>
          </p:cNvPr>
          <p:cNvSpPr txBox="1"/>
          <p:nvPr/>
        </p:nvSpPr>
        <p:spPr>
          <a:xfrm>
            <a:off x="1036812" y="4961927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Zheng Bo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6AF222D-F553-467F-B828-A7DBFBF4E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004" y="1717267"/>
            <a:ext cx="2286319" cy="314368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E41D99C-27C0-489C-ACD4-A806DD3C7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0720" y="1431477"/>
            <a:ext cx="2286319" cy="342947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FEAB2D71-5A87-4898-9545-C0E95D4A63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9862" y="1717267"/>
            <a:ext cx="2286319" cy="314368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34ACF1EE-B2D1-435C-BA47-ABEBAE1B079F}"/>
              </a:ext>
            </a:extLst>
          </p:cNvPr>
          <p:cNvSpPr txBox="1"/>
          <p:nvPr/>
        </p:nvSpPr>
        <p:spPr>
          <a:xfrm>
            <a:off x="4294915" y="496192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Mom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8D3A7DC-DD25-4076-BD17-E564FB175134}"/>
              </a:ext>
            </a:extLst>
          </p:cNvPr>
          <p:cNvSpPr txBox="1"/>
          <p:nvPr/>
        </p:nvSpPr>
        <p:spPr>
          <a:xfrm>
            <a:off x="7143931" y="4961927"/>
            <a:ext cx="1078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Ming An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AE2ADFB-DB23-48AD-A72D-BB8806979D68}"/>
              </a:ext>
            </a:extLst>
          </p:cNvPr>
          <p:cNvSpPr txBox="1"/>
          <p:nvPr/>
        </p:nvSpPr>
        <p:spPr>
          <a:xfrm>
            <a:off x="10230512" y="4961927"/>
            <a:ext cx="946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Lee Bai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CC0B55B-4661-4A4F-8DC3-54C395F9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5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8A723B-FA2F-4F81-8AC3-C7D0176F9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Charaktere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35DC07-9E5F-4F21-811C-08E2C5E33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Zheng Bo</a:t>
            </a:r>
          </a:p>
          <a:p>
            <a:pPr lvl="1"/>
            <a:r>
              <a:rPr lang="de-DE" dirty="0"/>
              <a:t>Protagonist</a:t>
            </a:r>
          </a:p>
          <a:p>
            <a:pPr lvl="1"/>
            <a:r>
              <a:rPr lang="de-DE" dirty="0"/>
              <a:t>Z.Z. Arbeitslos und sucht neuen Job</a:t>
            </a:r>
          </a:p>
          <a:p>
            <a:pPr lvl="1"/>
            <a:r>
              <a:rPr lang="de-DE" dirty="0"/>
              <a:t>Kümmert sich um kranke Mutter</a:t>
            </a:r>
          </a:p>
          <a:p>
            <a:r>
              <a:rPr lang="de-DE" dirty="0" err="1"/>
              <a:t>Mom</a:t>
            </a:r>
            <a:endParaRPr lang="de-DE" dirty="0"/>
          </a:p>
          <a:p>
            <a:pPr lvl="1"/>
            <a:r>
              <a:rPr lang="de-DE" dirty="0"/>
              <a:t>Hat Krankheit</a:t>
            </a:r>
          </a:p>
          <a:p>
            <a:pPr lvl="1"/>
            <a:r>
              <a:rPr lang="de-DE" dirty="0"/>
              <a:t>Auf Medikamente angewiesen</a:t>
            </a:r>
          </a:p>
          <a:p>
            <a:pPr lvl="1"/>
            <a:r>
              <a:rPr lang="de-DE" dirty="0"/>
              <a:t>Bittet Ihren Sohn um Hilfe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E7D54F-9E1D-4022-9D75-DE4C81A4F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6913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978</Words>
  <Application>Microsoft Office PowerPoint</Application>
  <PresentationFormat>Breitbild</PresentationFormat>
  <Paragraphs>217</Paragraphs>
  <Slides>31</Slides>
  <Notes>2</Notes>
  <HiddenSlides>9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7" baseType="lpstr">
      <vt:lpstr>Aharoni</vt:lpstr>
      <vt:lpstr>Arial</vt:lpstr>
      <vt:lpstr>Avenir Next LT Pro</vt:lpstr>
      <vt:lpstr>Calibri</vt:lpstr>
      <vt:lpstr>OpenSansRegular</vt:lpstr>
      <vt:lpstr>ShapesVTI</vt:lpstr>
      <vt:lpstr>Social Highscore</vt:lpstr>
      <vt:lpstr>Motivation</vt:lpstr>
      <vt:lpstr>Motivation</vt:lpstr>
      <vt:lpstr>Motivation</vt:lpstr>
      <vt:lpstr>Motivation</vt:lpstr>
      <vt:lpstr>Motivation</vt:lpstr>
      <vt:lpstr>Die App</vt:lpstr>
      <vt:lpstr>Die Charaktere</vt:lpstr>
      <vt:lpstr>Die Charaktere</vt:lpstr>
      <vt:lpstr>Die Charaktere</vt:lpstr>
      <vt:lpstr>Die Charaktere</vt:lpstr>
      <vt:lpstr>Demo</vt:lpstr>
      <vt:lpstr>Architektur</vt:lpstr>
      <vt:lpstr>Architektur</vt:lpstr>
      <vt:lpstr>DeepFace</vt:lpstr>
      <vt:lpstr>DeepFace</vt:lpstr>
      <vt:lpstr>DeepFace</vt:lpstr>
      <vt:lpstr>Kamera Plugin</vt:lpstr>
      <vt:lpstr>Kamera Plugin</vt:lpstr>
      <vt:lpstr>Godot Game Engine</vt:lpstr>
      <vt:lpstr>Godot Game Engine</vt:lpstr>
      <vt:lpstr>Godot Game Engine</vt:lpstr>
      <vt:lpstr>Godot Game Engine</vt:lpstr>
      <vt:lpstr>Der Projektverlauf</vt:lpstr>
      <vt:lpstr>Der Projektverlauf</vt:lpstr>
      <vt:lpstr>Der Projektverlauf</vt:lpstr>
      <vt:lpstr>Der Projektverlauf</vt:lpstr>
      <vt:lpstr>Best of Commit Messages (Cars Edition)</vt:lpstr>
      <vt:lpstr>Ausblick</vt:lpstr>
      <vt:lpstr>PowerPoint-Präsentation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Highscore</dc:title>
  <dc:creator>Jessica Dierking</dc:creator>
  <cp:lastModifiedBy>Jessica Dierking</cp:lastModifiedBy>
  <cp:revision>1</cp:revision>
  <dcterms:created xsi:type="dcterms:W3CDTF">2022-03-24T09:36:45Z</dcterms:created>
  <dcterms:modified xsi:type="dcterms:W3CDTF">2022-03-28T14:03:50Z</dcterms:modified>
</cp:coreProperties>
</file>

<file path=docProps/thumbnail.jpeg>
</file>